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Black Han Sans" panose="020B0604020202020204" charset="-127"/>
      <p:regular r:id="rId28"/>
    </p:embeddedFont>
    <p:embeddedFont>
      <p:font typeface="Comic Sans MS" panose="030F0702030302020204" pitchFamily="66" charset="0"/>
      <p:regular r:id="rId29"/>
      <p:bold r:id="rId30"/>
      <p:italic r:id="rId31"/>
      <p:boldItalic r:id="rId32"/>
    </p:embeddedFont>
    <p:embeddedFont>
      <p:font typeface="Patua One" panose="020B0604020202020204" charset="0"/>
      <p:regular r:id="rId33"/>
    </p:embeddedFon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516" autoAdjust="0"/>
  </p:normalViewPr>
  <p:slideViewPr>
    <p:cSldViewPr snapToGrid="0">
      <p:cViewPr varScale="1">
        <p:scale>
          <a:sx n="58" d="100"/>
          <a:sy n="58" d="100"/>
        </p:scale>
        <p:origin x="2098"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Goldberg" userId="77acdb5807b99e02" providerId="LiveId" clId="{1586D357-E683-4EE7-BAB1-253991B1AF7D}"/>
    <pc:docChg chg="modSld">
      <pc:chgData name="Leah Goldberg" userId="77acdb5807b99e02" providerId="LiveId" clId="{1586D357-E683-4EE7-BAB1-253991B1AF7D}" dt="2025-10-04T17:47:17.287" v="9" actId="20577"/>
      <pc:docMkLst>
        <pc:docMk/>
      </pc:docMkLst>
      <pc:sldChg chg="modNotesTx">
        <pc:chgData name="Leah Goldberg" userId="77acdb5807b99e02" providerId="LiveId" clId="{1586D357-E683-4EE7-BAB1-253991B1AF7D}" dt="2025-10-04T17:46:48.965" v="0" actId="20577"/>
        <pc:sldMkLst>
          <pc:docMk/>
          <pc:sldMk cId="0" sldId="256"/>
        </pc:sldMkLst>
      </pc:sldChg>
      <pc:sldChg chg="modNotesTx">
        <pc:chgData name="Leah Goldberg" userId="77acdb5807b99e02" providerId="LiveId" clId="{1586D357-E683-4EE7-BAB1-253991B1AF7D}" dt="2025-10-04T17:46:51.398" v="1" actId="20577"/>
        <pc:sldMkLst>
          <pc:docMk/>
          <pc:sldMk cId="0" sldId="257"/>
        </pc:sldMkLst>
      </pc:sldChg>
      <pc:sldChg chg="modNotesTx">
        <pc:chgData name="Leah Goldberg" userId="77acdb5807b99e02" providerId="LiveId" clId="{1586D357-E683-4EE7-BAB1-253991B1AF7D}" dt="2025-10-04T17:46:54.103" v="2" actId="20577"/>
        <pc:sldMkLst>
          <pc:docMk/>
          <pc:sldMk cId="0" sldId="258"/>
        </pc:sldMkLst>
      </pc:sldChg>
      <pc:sldChg chg="modNotesTx">
        <pc:chgData name="Leah Goldberg" userId="77acdb5807b99e02" providerId="LiveId" clId="{1586D357-E683-4EE7-BAB1-253991B1AF7D}" dt="2025-10-04T17:46:56.959" v="3" actId="20577"/>
        <pc:sldMkLst>
          <pc:docMk/>
          <pc:sldMk cId="0" sldId="259"/>
        </pc:sldMkLst>
      </pc:sldChg>
      <pc:sldChg chg="modNotesTx">
        <pc:chgData name="Leah Goldberg" userId="77acdb5807b99e02" providerId="LiveId" clId="{1586D357-E683-4EE7-BAB1-253991B1AF7D}" dt="2025-10-04T17:46:59.502" v="4" actId="20577"/>
        <pc:sldMkLst>
          <pc:docMk/>
          <pc:sldMk cId="0" sldId="260"/>
        </pc:sldMkLst>
      </pc:sldChg>
      <pc:sldChg chg="modNotesTx">
        <pc:chgData name="Leah Goldberg" userId="77acdb5807b99e02" providerId="LiveId" clId="{1586D357-E683-4EE7-BAB1-253991B1AF7D}" dt="2025-10-04T17:47:02.141" v="5" actId="20577"/>
        <pc:sldMkLst>
          <pc:docMk/>
          <pc:sldMk cId="0" sldId="261"/>
        </pc:sldMkLst>
      </pc:sldChg>
      <pc:sldChg chg="modNotesTx">
        <pc:chgData name="Leah Goldberg" userId="77acdb5807b99e02" providerId="LiveId" clId="{1586D357-E683-4EE7-BAB1-253991B1AF7D}" dt="2025-10-04T17:47:04.928" v="6" actId="20577"/>
        <pc:sldMkLst>
          <pc:docMk/>
          <pc:sldMk cId="0" sldId="262"/>
        </pc:sldMkLst>
      </pc:sldChg>
      <pc:sldChg chg="modNotesTx">
        <pc:chgData name="Leah Goldberg" userId="77acdb5807b99e02" providerId="LiveId" clId="{1586D357-E683-4EE7-BAB1-253991B1AF7D}" dt="2025-10-04T17:47:08.454" v="7" actId="20577"/>
        <pc:sldMkLst>
          <pc:docMk/>
          <pc:sldMk cId="0" sldId="263"/>
        </pc:sldMkLst>
      </pc:sldChg>
      <pc:sldChg chg="modNotesTx">
        <pc:chgData name="Leah Goldberg" userId="77acdb5807b99e02" providerId="LiveId" clId="{1586D357-E683-4EE7-BAB1-253991B1AF7D}" dt="2025-10-04T17:47:11.810" v="8" actId="20577"/>
        <pc:sldMkLst>
          <pc:docMk/>
          <pc:sldMk cId="0" sldId="264"/>
        </pc:sldMkLst>
      </pc:sldChg>
      <pc:sldChg chg="modNotesTx">
        <pc:chgData name="Leah Goldberg" userId="77acdb5807b99e02" providerId="LiveId" clId="{1586D357-E683-4EE7-BAB1-253991B1AF7D}" dt="2025-10-04T17:47:17.287" v="9" actId="20577"/>
        <pc:sldMkLst>
          <pc:docMk/>
          <pc:sldMk cId="0"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c6f9e47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c6f9e47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48ceeede0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48ceeede0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48ceeede0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48ceeede0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Holding the patient’s limb for surgical prep</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48ceeede02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48ceeede0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Good posture and good movement is dynamic. The ability to get into “neutral” starting positions indicates a reduction in injury risk, but the goal is to be as dynamic as possible in the positions you can get into. As load increases, dynamic flexibility is less important and the goal shifts towards bracing your trunk to reduce injury</a:t>
            </a:r>
            <a:endParaRPr/>
          </a:p>
          <a:p>
            <a:pPr marL="0" lvl="0" indent="0" algn="l" rtl="0">
              <a:spcBef>
                <a:spcPts val="0"/>
              </a:spcBef>
              <a:spcAft>
                <a:spcPts val="0"/>
              </a:spcAft>
              <a:buNone/>
            </a:pPr>
            <a:endParaRPr/>
          </a:p>
          <a:p>
            <a:pPr marL="0" lvl="0" indent="0" algn="l" rtl="0">
              <a:spcBef>
                <a:spcPts val="0"/>
              </a:spcBef>
              <a:spcAft>
                <a:spcPts val="0"/>
              </a:spcAft>
              <a:buNone/>
            </a:pPr>
            <a:r>
              <a:rPr lang="en"/>
              <a:t>Low load --&gt; goal is dynamic flexibility</a:t>
            </a:r>
            <a:endParaRPr/>
          </a:p>
          <a:p>
            <a:pPr marL="0" lvl="0" indent="0" algn="l" rtl="0">
              <a:spcBef>
                <a:spcPts val="0"/>
              </a:spcBef>
              <a:spcAft>
                <a:spcPts val="0"/>
              </a:spcAft>
              <a:buNone/>
            </a:pPr>
            <a:r>
              <a:rPr lang="en"/>
              <a:t>High load --&gt; goal is trunk stability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48ceeede0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48ceeede0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Ideal pelvic position helps you to stabilize your spine and take pressure off your back. It can be a little different for each person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48ceeede0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48ceeede0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Ideal spine maintains some curves but is generally in a straight position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48ceeede02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48ceeede0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Stabilizing your trunk is a necessary skill to ensure both your spine is in a good position as well as your arms when you do tasks. The OR involves routine tasks that can carry substantial load. Stabilizing the trunk creates a stable platform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48ceeede02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48ceeede0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Almost everything you do involves use of your arms. Understanding compensations allows you to take stress off distal joints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48ceeede02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48ceeede0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Two parts.</a:t>
            </a:r>
            <a:endParaRPr/>
          </a:p>
          <a:p>
            <a:pPr marL="0" lvl="0" indent="0" algn="l" rtl="0">
              <a:spcBef>
                <a:spcPts val="0"/>
              </a:spcBef>
              <a:spcAft>
                <a:spcPts val="0"/>
              </a:spcAft>
              <a:buNone/>
            </a:pPr>
            <a:r>
              <a:rPr lang="en"/>
              <a:t>Part one: Increasing base of support of your legs. Widening stance, turning toes out, or entering a split stance leg position. </a:t>
            </a:r>
            <a:endParaRPr/>
          </a:p>
          <a:p>
            <a:pPr marL="0" lvl="0" indent="0" algn="l" rtl="0">
              <a:spcBef>
                <a:spcPts val="0"/>
              </a:spcBef>
              <a:spcAft>
                <a:spcPts val="0"/>
              </a:spcAft>
              <a:buNone/>
            </a:pPr>
            <a:r>
              <a:rPr lang="en"/>
              <a:t>Part two: improving range of motion through shoulders and spine allows you to position your upper half with less stress during repetitive tasks.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48ceeede02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48ceeede0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how to set yourself into position using the RULES**</a:t>
            </a:r>
            <a:endParaRPr/>
          </a:p>
          <a:p>
            <a:pPr marL="0" lvl="0" indent="0" algn="l" rtl="0">
              <a:spcBef>
                <a:spcPts val="0"/>
              </a:spcBef>
              <a:spcAft>
                <a:spcPts val="0"/>
              </a:spcAft>
              <a:buNone/>
            </a:pPr>
            <a:endParaRPr/>
          </a:p>
          <a:p>
            <a:pPr marL="0" lvl="0" indent="0" algn="l" rtl="0">
              <a:spcBef>
                <a:spcPts val="0"/>
              </a:spcBef>
              <a:spcAft>
                <a:spcPts val="0"/>
              </a:spcAft>
              <a:buNone/>
            </a:pPr>
            <a:r>
              <a:rPr lang="en"/>
              <a:t>BIOMECHANICS ANALYSIS</a:t>
            </a:r>
            <a:endParaRPr/>
          </a:p>
          <a:p>
            <a:pPr marL="457200" lvl="0" indent="-317500" algn="l" rtl="0">
              <a:spcBef>
                <a:spcPts val="0"/>
              </a:spcBef>
              <a:spcAft>
                <a:spcPts val="0"/>
              </a:spcAft>
              <a:buSzPts val="1400"/>
              <a:buAutoNum type="arabicPeriod"/>
            </a:pPr>
            <a:r>
              <a:rPr lang="en"/>
              <a:t>Position legs in split stance rather than side by side</a:t>
            </a:r>
            <a:endParaRPr/>
          </a:p>
          <a:p>
            <a:pPr marL="914400" lvl="1" indent="-317500" algn="l" rtl="0">
              <a:spcBef>
                <a:spcPts val="0"/>
              </a:spcBef>
              <a:spcAft>
                <a:spcPts val="0"/>
              </a:spcAft>
              <a:buSzPts val="1400"/>
              <a:buAutoNum type="alphaLcPeriod"/>
            </a:pPr>
            <a:r>
              <a:rPr lang="en"/>
              <a:t>Rear leg is in position to create a force vector forward, in line with the direction you may be moving the patient</a:t>
            </a:r>
            <a:endParaRPr/>
          </a:p>
          <a:p>
            <a:pPr marL="914400" lvl="1" indent="-317500" algn="l" rtl="0">
              <a:spcBef>
                <a:spcPts val="0"/>
              </a:spcBef>
              <a:spcAft>
                <a:spcPts val="0"/>
              </a:spcAft>
              <a:buSzPts val="1400"/>
              <a:buAutoNum type="alphaLcPeriod"/>
            </a:pPr>
            <a:r>
              <a:rPr lang="en"/>
              <a:t>Provides access to ankle dorsiflexion/plantarflexion as well as hip flexion/extension. This allows the weight shift necessary to move a patient to occur through “safe” joints rather than at the lumbar spine</a:t>
            </a:r>
            <a:endParaRPr/>
          </a:p>
          <a:p>
            <a:pPr marL="1371600" lvl="2" indent="-317500" algn="l" rtl="0">
              <a:spcBef>
                <a:spcPts val="0"/>
              </a:spcBef>
              <a:spcAft>
                <a:spcPts val="0"/>
              </a:spcAft>
              <a:buSzPts val="1400"/>
              <a:buAutoNum type="romanLcPeriod"/>
            </a:pPr>
            <a:r>
              <a:rPr lang="en"/>
              <a:t>Legs side by side puts both ankles and hips in position where forward/backward translation are BLOCKED --&gt; increases motion demands through lumbar spine</a:t>
            </a:r>
            <a:endParaRPr/>
          </a:p>
          <a:p>
            <a:pPr marL="457200" lvl="0" indent="-317500" algn="l" rtl="0">
              <a:spcBef>
                <a:spcPts val="0"/>
              </a:spcBef>
              <a:spcAft>
                <a:spcPts val="0"/>
              </a:spcAft>
              <a:buSzPts val="1400"/>
              <a:buAutoNum type="arabicPeriod"/>
            </a:pPr>
            <a:r>
              <a:rPr lang="en"/>
              <a:t>Patient is </a:t>
            </a:r>
            <a:r>
              <a:rPr lang="en" i="1"/>
              <a:t>heavy</a:t>
            </a:r>
            <a:r>
              <a:rPr lang="en"/>
              <a:t> - need to brace trunk accordingly to buttress the load</a:t>
            </a:r>
            <a:endParaRPr/>
          </a:p>
          <a:p>
            <a:pPr marL="457200" lvl="0" indent="-317500" algn="l" rtl="0">
              <a:spcBef>
                <a:spcPts val="0"/>
              </a:spcBef>
              <a:spcAft>
                <a:spcPts val="0"/>
              </a:spcAft>
              <a:buSzPts val="1400"/>
              <a:buAutoNum type="arabicPeriod"/>
            </a:pPr>
            <a:r>
              <a:rPr lang="en"/>
              <a:t>Push/pull through arms without compromising neck position</a:t>
            </a:r>
            <a:endParaRPr/>
          </a:p>
          <a:p>
            <a:pPr marL="457200" lvl="0" indent="-317500" algn="l" rtl="0">
              <a:spcBef>
                <a:spcPts val="0"/>
              </a:spcBef>
              <a:spcAft>
                <a:spcPts val="0"/>
              </a:spcAft>
              <a:buSzPts val="1400"/>
              <a:buAutoNum type="arabicPeriod"/>
            </a:pPr>
            <a:r>
              <a:rPr lang="en"/>
              <a:t>CAVEAT - legs side to side (with toes pointed out slightly) is better for moving the patient </a:t>
            </a:r>
            <a:r>
              <a:rPr lang="en" i="1"/>
              <a:t>laterally </a:t>
            </a:r>
            <a:r>
              <a:rPr lang="en"/>
              <a:t>on table, as it opens space at the hip joint to allow a lateral pelvic movement to direct patient</a:t>
            </a:r>
            <a:endParaRPr/>
          </a:p>
          <a:p>
            <a:pPr marL="0" lvl="0" indent="0" algn="l" rtl="0">
              <a:spcBef>
                <a:spcPts val="0"/>
              </a:spcBef>
              <a:spcAft>
                <a:spcPts val="0"/>
              </a:spcAft>
              <a:buNone/>
            </a:pPr>
            <a:endParaRPr/>
          </a:p>
          <a:p>
            <a:pPr marL="0" lvl="0" indent="0" algn="l" rtl="0">
              <a:spcBef>
                <a:spcPts val="0"/>
              </a:spcBef>
              <a:spcAft>
                <a:spcPts val="0"/>
              </a:spcAft>
              <a:buNone/>
            </a:pPr>
            <a:r>
              <a:rPr lang="en"/>
              <a:t>This applies to any task where you are pushing and pulling</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48ceeede02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48ceeede02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**Explain how to set yourself into position using the RULES**</a:t>
            </a:r>
            <a:endParaRPr/>
          </a:p>
          <a:p>
            <a:pPr marL="0" lvl="0" indent="0" algn="l" rtl="0">
              <a:spcBef>
                <a:spcPts val="0"/>
              </a:spcBef>
              <a:spcAft>
                <a:spcPts val="0"/>
              </a:spcAft>
              <a:buNone/>
            </a:pPr>
            <a:endParaRPr/>
          </a:p>
          <a:p>
            <a:pPr marL="0" lvl="0" indent="0" algn="l" rtl="0">
              <a:spcBef>
                <a:spcPts val="0"/>
              </a:spcBef>
              <a:spcAft>
                <a:spcPts val="0"/>
              </a:spcAft>
              <a:buNone/>
            </a:pPr>
            <a:r>
              <a:rPr lang="en"/>
              <a:t>Using arms involves combination of 1) very low load, repetitive tasks and 2) higher load lifting and moving</a:t>
            </a:r>
            <a:endParaRPr/>
          </a:p>
          <a:p>
            <a:pPr marL="0" lvl="0" indent="0" algn="l" rtl="0">
              <a:spcBef>
                <a:spcPts val="0"/>
              </a:spcBef>
              <a:spcAft>
                <a:spcPts val="0"/>
              </a:spcAft>
              <a:buNone/>
            </a:pPr>
            <a:endParaRPr/>
          </a:p>
          <a:p>
            <a:pPr marL="0" lvl="0" indent="0" algn="l" rtl="0">
              <a:spcBef>
                <a:spcPts val="0"/>
              </a:spcBef>
              <a:spcAft>
                <a:spcPts val="0"/>
              </a:spcAft>
              <a:buNone/>
            </a:pPr>
            <a:r>
              <a:rPr lang="en"/>
              <a:t>BIOMECHANICS ANALYSIS OF LIFTING and MOVING</a:t>
            </a:r>
            <a:endParaRPr/>
          </a:p>
          <a:p>
            <a:pPr marL="457200" lvl="0" indent="-317500" algn="l" rtl="0">
              <a:spcBef>
                <a:spcPts val="0"/>
              </a:spcBef>
              <a:spcAft>
                <a:spcPts val="0"/>
              </a:spcAft>
              <a:buSzPts val="1400"/>
              <a:buAutoNum type="arabicPeriod"/>
            </a:pPr>
            <a:r>
              <a:rPr lang="en"/>
              <a:t>Really important here is understanding the </a:t>
            </a:r>
            <a:r>
              <a:rPr lang="en" i="1"/>
              <a:t>compensations</a:t>
            </a:r>
            <a:endParaRPr/>
          </a:p>
          <a:p>
            <a:pPr marL="914400" lvl="1" indent="-317500" algn="l" rtl="0">
              <a:spcBef>
                <a:spcPts val="0"/>
              </a:spcBef>
              <a:spcAft>
                <a:spcPts val="0"/>
              </a:spcAft>
              <a:buSzPts val="1400"/>
              <a:buAutoNum type="alphaLcPeriod"/>
            </a:pPr>
            <a:r>
              <a:rPr lang="en" u="sng"/>
              <a:t>Shoulder shrugging/dumping out of position</a:t>
            </a:r>
            <a:r>
              <a:rPr lang="en"/>
              <a:t> - creates loss of stability at scapula and glenohumeral joint, exposing joints at wrist, elbow, shoulder, neck to aberrant and excessive force</a:t>
            </a:r>
            <a:endParaRPr/>
          </a:p>
          <a:p>
            <a:pPr marL="914400" lvl="1" indent="-317500" algn="l" rtl="0">
              <a:spcBef>
                <a:spcPts val="0"/>
              </a:spcBef>
              <a:spcAft>
                <a:spcPts val="0"/>
              </a:spcAft>
              <a:buSzPts val="1400"/>
              <a:buAutoNum type="alphaLcPeriod"/>
            </a:pPr>
            <a:r>
              <a:rPr lang="en" u="sng"/>
              <a:t>Elbows flaring outward</a:t>
            </a:r>
            <a:r>
              <a:rPr lang="en"/>
              <a:t> - this is a </a:t>
            </a:r>
            <a:r>
              <a:rPr lang="en" i="1"/>
              <a:t>weaker</a:t>
            </a:r>
            <a:r>
              <a:rPr lang="en"/>
              <a:t> position that indicates loss of stability at shoulder. Exposes supraspinatus to challenging rotational position, and increases force demands at elbow and wrist which leads to chronic strain</a:t>
            </a:r>
            <a:endParaRPr/>
          </a:p>
          <a:p>
            <a:pPr marL="914400" lvl="1" indent="-317500" algn="l" rtl="0">
              <a:spcBef>
                <a:spcPts val="0"/>
              </a:spcBef>
              <a:spcAft>
                <a:spcPts val="0"/>
              </a:spcAft>
              <a:buSzPts val="1400"/>
              <a:buAutoNum type="alphaLcPeriod"/>
            </a:pPr>
            <a:r>
              <a:rPr lang="en" u="sng"/>
              <a:t>Excessive neck involvement</a:t>
            </a:r>
            <a:r>
              <a:rPr lang="en"/>
              <a:t> - the neck and head will lose position in order to help lift. This compromised position can cause long term stress</a:t>
            </a:r>
            <a:endParaRPr/>
          </a:p>
          <a:p>
            <a:pPr marL="457200" lvl="0" indent="-317500" algn="l" rtl="0">
              <a:spcBef>
                <a:spcPts val="0"/>
              </a:spcBef>
              <a:spcAft>
                <a:spcPts val="0"/>
              </a:spcAft>
              <a:buSzPts val="1400"/>
              <a:buAutoNum type="arabicPeriod"/>
            </a:pPr>
            <a:r>
              <a:rPr lang="en"/>
              <a:t>Widen base of support when moving something from point A to point B</a:t>
            </a:r>
            <a:endParaRPr/>
          </a:p>
          <a:p>
            <a:pPr marL="914400" lvl="1" indent="-317500" algn="l" rtl="0">
              <a:spcBef>
                <a:spcPts val="0"/>
              </a:spcBef>
              <a:spcAft>
                <a:spcPts val="0"/>
              </a:spcAft>
              <a:buSzPts val="1400"/>
              <a:buAutoNum type="alphaLcPeriod"/>
            </a:pPr>
            <a:r>
              <a:rPr lang="en"/>
              <a:t>You never want to place something </a:t>
            </a:r>
            <a:r>
              <a:rPr lang="en" i="1"/>
              <a:t>outside</a:t>
            </a:r>
            <a:r>
              <a:rPr lang="en"/>
              <a:t> of where your feet are </a:t>
            </a:r>
            <a:endParaRPr/>
          </a:p>
          <a:p>
            <a:pPr marL="1371600" lvl="2" indent="-317500" algn="l" rtl="0">
              <a:spcBef>
                <a:spcPts val="0"/>
              </a:spcBef>
              <a:spcAft>
                <a:spcPts val="0"/>
              </a:spcAft>
              <a:buSzPts val="1400"/>
              <a:buAutoNum type="romanLcPeriod"/>
            </a:pPr>
            <a:r>
              <a:rPr lang="en"/>
              <a:t>Within BOS (hands within feet), your pelvis and legs can shift position, reducing spine load</a:t>
            </a:r>
            <a:endParaRPr/>
          </a:p>
          <a:p>
            <a:pPr marL="1371600" lvl="2" indent="-317500" algn="l" rtl="0">
              <a:spcBef>
                <a:spcPts val="0"/>
              </a:spcBef>
              <a:spcAft>
                <a:spcPts val="0"/>
              </a:spcAft>
              <a:buSzPts val="1400"/>
              <a:buAutoNum type="romanLcPeriod"/>
            </a:pPr>
            <a:r>
              <a:rPr lang="en"/>
              <a:t>Outside BOS (hands past feet) necessitates rotation/sidebending through the spine which greatly increases annular, facet, and disc stress at the lumbar and cervical vertebrae</a:t>
            </a:r>
            <a:endParaRPr/>
          </a:p>
          <a:p>
            <a:pPr marL="457200" lvl="0" indent="-317500" algn="l" rtl="0">
              <a:spcBef>
                <a:spcPts val="0"/>
              </a:spcBef>
              <a:spcAft>
                <a:spcPts val="0"/>
              </a:spcAft>
              <a:buSzPts val="1400"/>
              <a:buAutoNum type="arabicPeriod"/>
            </a:pPr>
            <a:r>
              <a:rPr lang="en"/>
              <a:t>Increasing range of motion through thoracic spine and shoulders allows greater ability to put your hands where you need them to go without compromising positions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BIOMECHANICS ANALYSIS OF LOW LOAD, REPETITIVE TASKS</a:t>
            </a:r>
            <a:endParaRPr/>
          </a:p>
          <a:p>
            <a:pPr marL="457200" lvl="0" indent="-317500" algn="l" rtl="0">
              <a:spcBef>
                <a:spcPts val="0"/>
              </a:spcBef>
              <a:spcAft>
                <a:spcPts val="0"/>
              </a:spcAft>
              <a:buSzPts val="1400"/>
              <a:buAutoNum type="arabicPeriod"/>
            </a:pPr>
            <a:r>
              <a:rPr lang="en"/>
              <a:t>Much greater emphasis on positioning and mobility</a:t>
            </a:r>
            <a:endParaRPr/>
          </a:p>
          <a:p>
            <a:pPr marL="914400" lvl="1" indent="-317500" algn="l" rtl="0">
              <a:spcBef>
                <a:spcPts val="0"/>
              </a:spcBef>
              <a:spcAft>
                <a:spcPts val="0"/>
              </a:spcAft>
              <a:buSzPts val="1400"/>
              <a:buAutoNum type="alphaLcPeriod"/>
            </a:pPr>
            <a:r>
              <a:rPr lang="en" u="sng"/>
              <a:t>Positioning </a:t>
            </a:r>
            <a:r>
              <a:rPr lang="en"/>
              <a:t>- set your base up to allow weight shift through shoulders and pelvis. This maintains integrity of distal joints (elbows, wrists) and can reduce need for uncomfortable neck positions</a:t>
            </a:r>
            <a:endParaRPr/>
          </a:p>
          <a:p>
            <a:pPr marL="914400" lvl="1" indent="-317500" algn="l" rtl="0">
              <a:spcBef>
                <a:spcPts val="0"/>
              </a:spcBef>
              <a:spcAft>
                <a:spcPts val="0"/>
              </a:spcAft>
              <a:buSzPts val="1400"/>
              <a:buAutoNum type="alphaLcPeriod"/>
            </a:pPr>
            <a:r>
              <a:rPr lang="en" u="sng"/>
              <a:t>Mobility</a:t>
            </a:r>
            <a:r>
              <a:rPr lang="en"/>
              <a:t> - greater mobility of all joints allows better positioning and thus less stress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654ecae3e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654ecae3e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8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8473e77417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8473e7741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**Explain how to set yourself into position using the RULES**</a:t>
            </a:r>
            <a:endParaRPr/>
          </a:p>
          <a:p>
            <a:pPr marL="0" lvl="0" indent="0" algn="l" rtl="0">
              <a:spcBef>
                <a:spcPts val="0"/>
              </a:spcBef>
              <a:spcAft>
                <a:spcPts val="0"/>
              </a:spcAft>
              <a:buNone/>
            </a:pPr>
            <a:endParaRPr/>
          </a:p>
          <a:p>
            <a:pPr marL="0" lvl="0" indent="0" algn="l" rtl="0">
              <a:spcBef>
                <a:spcPts val="0"/>
              </a:spcBef>
              <a:spcAft>
                <a:spcPts val="0"/>
              </a:spcAft>
              <a:buNone/>
            </a:pPr>
            <a:r>
              <a:rPr lang="en"/>
              <a:t>Using arms involves combination of 1) very low load, repetitive tasks and 2) higher load lifting and moving</a:t>
            </a:r>
            <a:endParaRPr/>
          </a:p>
          <a:p>
            <a:pPr marL="0" lvl="0" indent="0" algn="l" rtl="0">
              <a:spcBef>
                <a:spcPts val="0"/>
              </a:spcBef>
              <a:spcAft>
                <a:spcPts val="0"/>
              </a:spcAft>
              <a:buNone/>
            </a:pPr>
            <a:endParaRPr/>
          </a:p>
          <a:p>
            <a:pPr marL="0" lvl="0" indent="0" algn="l" rtl="0">
              <a:spcBef>
                <a:spcPts val="0"/>
              </a:spcBef>
              <a:spcAft>
                <a:spcPts val="0"/>
              </a:spcAft>
              <a:buNone/>
            </a:pPr>
            <a:r>
              <a:rPr lang="en"/>
              <a:t>BIOMECHANICS ANALYSIS OF LIFTING and MOVING</a:t>
            </a:r>
            <a:endParaRPr/>
          </a:p>
          <a:p>
            <a:pPr marL="457200" lvl="0" indent="-317500" algn="l" rtl="0">
              <a:spcBef>
                <a:spcPts val="0"/>
              </a:spcBef>
              <a:spcAft>
                <a:spcPts val="0"/>
              </a:spcAft>
              <a:buSzPts val="1400"/>
              <a:buAutoNum type="arabicPeriod"/>
            </a:pPr>
            <a:r>
              <a:rPr lang="en"/>
              <a:t>Really important here is understanding the </a:t>
            </a:r>
            <a:r>
              <a:rPr lang="en" i="1"/>
              <a:t>compensations</a:t>
            </a:r>
            <a:endParaRPr/>
          </a:p>
          <a:p>
            <a:pPr marL="914400" lvl="1" indent="-317500" algn="l" rtl="0">
              <a:spcBef>
                <a:spcPts val="0"/>
              </a:spcBef>
              <a:spcAft>
                <a:spcPts val="0"/>
              </a:spcAft>
              <a:buSzPts val="1400"/>
              <a:buAutoNum type="alphaLcPeriod"/>
            </a:pPr>
            <a:r>
              <a:rPr lang="en" u="sng"/>
              <a:t>Shoulder shrugging/dumping out of position</a:t>
            </a:r>
            <a:r>
              <a:rPr lang="en"/>
              <a:t> - creates loss of stability at scapula and glenohumeral joint, exposing joints at wrist, elbow, shoulder, neck to aberrant and excessive force</a:t>
            </a:r>
            <a:endParaRPr/>
          </a:p>
          <a:p>
            <a:pPr marL="914400" lvl="1" indent="-317500" algn="l" rtl="0">
              <a:spcBef>
                <a:spcPts val="0"/>
              </a:spcBef>
              <a:spcAft>
                <a:spcPts val="0"/>
              </a:spcAft>
              <a:buSzPts val="1400"/>
              <a:buAutoNum type="alphaLcPeriod"/>
            </a:pPr>
            <a:r>
              <a:rPr lang="en" u="sng"/>
              <a:t>Elbows flaring outward</a:t>
            </a:r>
            <a:r>
              <a:rPr lang="en"/>
              <a:t> - this is a </a:t>
            </a:r>
            <a:r>
              <a:rPr lang="en" i="1"/>
              <a:t>weaker</a:t>
            </a:r>
            <a:r>
              <a:rPr lang="en"/>
              <a:t> position that indicates loss of stability at shoulder. Exposes supraspinatus to challenging rotational position, and increases force demands at elbow and wrist which leads to chronic strain</a:t>
            </a:r>
            <a:endParaRPr/>
          </a:p>
          <a:p>
            <a:pPr marL="914400" lvl="1" indent="-317500" algn="l" rtl="0">
              <a:spcBef>
                <a:spcPts val="0"/>
              </a:spcBef>
              <a:spcAft>
                <a:spcPts val="0"/>
              </a:spcAft>
              <a:buSzPts val="1400"/>
              <a:buAutoNum type="alphaLcPeriod"/>
            </a:pPr>
            <a:r>
              <a:rPr lang="en" u="sng"/>
              <a:t>Excessive neck involvement</a:t>
            </a:r>
            <a:r>
              <a:rPr lang="en"/>
              <a:t> - the neck and head will lose position in order to help lift. This compromised position can cause long term stress</a:t>
            </a:r>
            <a:endParaRPr/>
          </a:p>
          <a:p>
            <a:pPr marL="457200" lvl="0" indent="-317500" algn="l" rtl="0">
              <a:spcBef>
                <a:spcPts val="0"/>
              </a:spcBef>
              <a:spcAft>
                <a:spcPts val="0"/>
              </a:spcAft>
              <a:buSzPts val="1400"/>
              <a:buAutoNum type="arabicPeriod"/>
            </a:pPr>
            <a:r>
              <a:rPr lang="en"/>
              <a:t>Widen base of support when moving something from point A to point B</a:t>
            </a:r>
            <a:endParaRPr/>
          </a:p>
          <a:p>
            <a:pPr marL="914400" lvl="1" indent="-317500" algn="l" rtl="0">
              <a:spcBef>
                <a:spcPts val="0"/>
              </a:spcBef>
              <a:spcAft>
                <a:spcPts val="0"/>
              </a:spcAft>
              <a:buSzPts val="1400"/>
              <a:buAutoNum type="alphaLcPeriod"/>
            </a:pPr>
            <a:r>
              <a:rPr lang="en"/>
              <a:t>You never want to place something </a:t>
            </a:r>
            <a:r>
              <a:rPr lang="en" i="1"/>
              <a:t>outside</a:t>
            </a:r>
            <a:r>
              <a:rPr lang="en"/>
              <a:t> of where your feet are </a:t>
            </a:r>
            <a:endParaRPr/>
          </a:p>
          <a:p>
            <a:pPr marL="1371600" lvl="2" indent="-317500" algn="l" rtl="0">
              <a:spcBef>
                <a:spcPts val="0"/>
              </a:spcBef>
              <a:spcAft>
                <a:spcPts val="0"/>
              </a:spcAft>
              <a:buSzPts val="1400"/>
              <a:buAutoNum type="romanLcPeriod"/>
            </a:pPr>
            <a:r>
              <a:rPr lang="en"/>
              <a:t>Within BOS (hands within feet), your pelvis and legs can shift position, reducing spine load</a:t>
            </a:r>
            <a:endParaRPr/>
          </a:p>
          <a:p>
            <a:pPr marL="1371600" lvl="2" indent="-317500" algn="l" rtl="0">
              <a:spcBef>
                <a:spcPts val="0"/>
              </a:spcBef>
              <a:spcAft>
                <a:spcPts val="0"/>
              </a:spcAft>
              <a:buSzPts val="1400"/>
              <a:buAutoNum type="romanLcPeriod"/>
            </a:pPr>
            <a:r>
              <a:rPr lang="en"/>
              <a:t>Outside BOS (hands past feet) necessitates rotation/sidebending through the spine which greatly increases annular, facet, and disc stress at the lumbar and cervical vertebrae</a:t>
            </a:r>
            <a:endParaRPr/>
          </a:p>
          <a:p>
            <a:pPr marL="457200" lvl="0" indent="-317500" algn="l" rtl="0">
              <a:spcBef>
                <a:spcPts val="0"/>
              </a:spcBef>
              <a:spcAft>
                <a:spcPts val="0"/>
              </a:spcAft>
              <a:buSzPts val="1400"/>
              <a:buAutoNum type="arabicPeriod"/>
            </a:pPr>
            <a:r>
              <a:rPr lang="en"/>
              <a:t>Increasing range of motion through thoracic spine and shoulders allows greater ability to put your hands where you need them to go without compromising positions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BIOMECHANICS ANALYSIS OF LOW LOAD, REPETITIVE TASKS</a:t>
            </a:r>
            <a:endParaRPr/>
          </a:p>
          <a:p>
            <a:pPr marL="457200" lvl="0" indent="-317500" algn="l" rtl="0">
              <a:spcBef>
                <a:spcPts val="0"/>
              </a:spcBef>
              <a:spcAft>
                <a:spcPts val="0"/>
              </a:spcAft>
              <a:buSzPts val="1400"/>
              <a:buAutoNum type="arabicPeriod"/>
            </a:pPr>
            <a:r>
              <a:rPr lang="en"/>
              <a:t>Much greater emphasis on positioning and mobility</a:t>
            </a:r>
            <a:endParaRPr/>
          </a:p>
          <a:p>
            <a:pPr marL="914400" lvl="1" indent="-317500" algn="l" rtl="0">
              <a:spcBef>
                <a:spcPts val="0"/>
              </a:spcBef>
              <a:spcAft>
                <a:spcPts val="0"/>
              </a:spcAft>
              <a:buSzPts val="1400"/>
              <a:buAutoNum type="alphaLcPeriod"/>
            </a:pPr>
            <a:r>
              <a:rPr lang="en" u="sng"/>
              <a:t>Positioning </a:t>
            </a:r>
            <a:r>
              <a:rPr lang="en"/>
              <a:t>- set your base up to allow weight shift through shoulders and pelvis. This maintains integrity of distal joints (elbows, wrists) and can reduce need for uncomfortable neck positions</a:t>
            </a:r>
            <a:endParaRPr/>
          </a:p>
          <a:p>
            <a:pPr marL="914400" lvl="1" indent="-317500" algn="l" rtl="0">
              <a:spcBef>
                <a:spcPts val="0"/>
              </a:spcBef>
              <a:spcAft>
                <a:spcPts val="0"/>
              </a:spcAft>
              <a:buSzPts val="1400"/>
              <a:buAutoNum type="alphaLcPeriod"/>
            </a:pPr>
            <a:r>
              <a:rPr lang="en" u="sng"/>
              <a:t>Mobility</a:t>
            </a:r>
            <a:r>
              <a:rPr lang="en"/>
              <a:t> - greater mobility of all joints allows better positioning and thus less stress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48ceeede02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48ceeede0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48ceeede02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48ceeede02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48ceeede02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48ceeede0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823611a205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823611a205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a:t>
            </a:r>
            <a:endParaRPr/>
          </a:p>
          <a:p>
            <a:pPr marL="0" lvl="0" indent="0" algn="l" rtl="0">
              <a:spcBef>
                <a:spcPts val="0"/>
              </a:spcBef>
              <a:spcAft>
                <a:spcPts val="0"/>
              </a:spcAft>
              <a:buNone/>
            </a:pPr>
            <a:endParaRPr/>
          </a:p>
          <a:p>
            <a:pPr marL="0" lvl="0" indent="0" algn="l" rtl="0">
              <a:spcBef>
                <a:spcPts val="0"/>
              </a:spcBef>
              <a:spcAft>
                <a:spcPts val="0"/>
              </a:spcAft>
              <a:buNone/>
            </a:pPr>
            <a:r>
              <a:rPr lang="en"/>
              <a:t>Can we answer any questions?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6619f21dd3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6619f21dd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654ecae3e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654ecae3e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8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48ceeede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48ceeede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6619f21dd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6619f21dd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6619f21dd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6619f21dd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6619f21dd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6619f21dd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6619f21dd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6619f21dd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6619f21dd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6619f21dd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598100" y="1775222"/>
            <a:ext cx="8222100" cy="838800"/>
          </a:xfrm>
          <a:prstGeom prst="rect">
            <a:avLst/>
          </a:prstGeom>
          <a:solidFill>
            <a:schemeClr val="dk1"/>
          </a:solidFill>
        </p:spPr>
        <p:txBody>
          <a:bodyPr spcFirstLastPara="1" wrap="square" lIns="91425" tIns="91425" rIns="91425" bIns="91425" anchor="b" anchorCtr="0">
            <a:noAutofit/>
          </a:bodyPr>
          <a:lstStyle/>
          <a:p>
            <a:pPr marL="0" lvl="0" indent="0" algn="l" rtl="0">
              <a:lnSpc>
                <a:spcPct val="140000"/>
              </a:lnSpc>
              <a:spcBef>
                <a:spcPts val="0"/>
              </a:spcBef>
              <a:spcAft>
                <a:spcPts val="0"/>
              </a:spcAft>
              <a:buNone/>
            </a:pPr>
            <a:r>
              <a:rPr lang="en" sz="3200">
                <a:solidFill>
                  <a:srgbClr val="FCFCFC"/>
                </a:solidFill>
              </a:rPr>
              <a:t>Body Mechanics to Reduce Physical Stress</a:t>
            </a:r>
            <a:endParaRPr sz="3200">
              <a:solidFill>
                <a:srgbClr val="00A89E"/>
              </a:solidFill>
              <a:highlight>
                <a:srgbClr val="FCFCFC"/>
              </a:highlight>
            </a:endParaRPr>
          </a:p>
        </p:txBody>
      </p:sp>
      <p:sp>
        <p:nvSpPr>
          <p:cNvPr id="86" name="Google Shape;86;p13"/>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Glen Foreman PT, DPT, LAT, ATC, CLT, CES</a:t>
            </a:r>
            <a:endParaRPr/>
          </a:p>
          <a:p>
            <a:pPr marL="0" lvl="0" indent="0" algn="l" rtl="0">
              <a:spcBef>
                <a:spcPts val="0"/>
              </a:spcBef>
              <a:spcAft>
                <a:spcPts val="0"/>
              </a:spcAft>
              <a:buNone/>
            </a:pPr>
            <a:r>
              <a:rPr lang="en"/>
              <a:t>Alex Papanastassiou PT, DPT</a:t>
            </a:r>
            <a:endParaRPr/>
          </a:p>
          <a:p>
            <a:pPr marL="0" lvl="0" indent="0" algn="l" rtl="0">
              <a:spcBef>
                <a:spcPts val="0"/>
              </a:spcBef>
              <a:spcAft>
                <a:spcPts val="0"/>
              </a:spcAft>
              <a:buNone/>
            </a:pPr>
            <a:r>
              <a:rPr lang="en"/>
              <a:t>Leah Goldberg MSN, RN, CNOR</a:t>
            </a:r>
            <a:endParaRPr/>
          </a:p>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Objectives</a:t>
            </a:r>
            <a:endParaRPr/>
          </a:p>
        </p:txBody>
      </p:sp>
      <p:sp>
        <p:nvSpPr>
          <p:cNvPr id="154" name="Google Shape;154;p22"/>
          <p:cNvSpPr txBox="1">
            <a:spLocks noGrp="1"/>
          </p:cNvSpPr>
          <p:nvPr>
            <p:ph type="body" idx="1"/>
          </p:nvPr>
        </p:nvSpPr>
        <p:spPr>
          <a:xfrm>
            <a:off x="123402"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342900" algn="l" rtl="0">
              <a:spcBef>
                <a:spcPts val="1600"/>
              </a:spcBef>
              <a:spcAft>
                <a:spcPts val="0"/>
              </a:spcAft>
              <a:buSzPts val="1800"/>
              <a:buAutoNum type="arabicPeriod"/>
            </a:pPr>
            <a:r>
              <a:rPr lang="en"/>
              <a:t>Identify common challenges in the OR</a:t>
            </a:r>
            <a:endParaRPr/>
          </a:p>
          <a:p>
            <a:pPr marL="457200" lvl="0" indent="-342900" algn="l" rtl="0">
              <a:spcBef>
                <a:spcPts val="1600"/>
              </a:spcBef>
              <a:spcAft>
                <a:spcPts val="0"/>
              </a:spcAft>
              <a:buSzPts val="1800"/>
              <a:buAutoNum type="arabicPeriod"/>
            </a:pPr>
            <a:r>
              <a:rPr lang="en"/>
              <a:t>Describe positioning for reducing injury</a:t>
            </a:r>
            <a:endParaRPr/>
          </a:p>
          <a:p>
            <a:pPr marL="457200" lvl="0" indent="-342900" algn="l" rtl="0">
              <a:spcBef>
                <a:spcPts val="1600"/>
              </a:spcBef>
              <a:spcAft>
                <a:spcPts val="0"/>
              </a:spcAft>
              <a:buSzPts val="1800"/>
              <a:buAutoNum type="arabicPeriod"/>
            </a:pPr>
            <a:r>
              <a:rPr lang="en"/>
              <a:t>Apply the rules to the specific OR tasks</a:t>
            </a:r>
            <a:endParaRPr/>
          </a:p>
          <a:p>
            <a:pPr marL="457200" lvl="0" indent="-342900" algn="l" rtl="0">
              <a:spcBef>
                <a:spcPts val="1600"/>
              </a:spcBef>
              <a:spcAft>
                <a:spcPts val="1600"/>
              </a:spcAft>
              <a:buSzPts val="1800"/>
              <a:buAutoNum type="arabicPeriod"/>
            </a:pPr>
            <a:r>
              <a:rPr lang="en"/>
              <a:t>Provide simple takeaway exercises</a:t>
            </a:r>
            <a:endParaRPr/>
          </a:p>
        </p:txBody>
      </p:sp>
      <p:pic>
        <p:nvPicPr>
          <p:cNvPr id="155" name="Google Shape;155;p22"/>
          <p:cNvPicPr preferRelativeResize="0"/>
          <p:nvPr/>
        </p:nvPicPr>
        <p:blipFill>
          <a:blip r:embed="rId3">
            <a:alphaModFix/>
          </a:blip>
          <a:stretch>
            <a:fillRect/>
          </a:stretch>
        </p:blipFill>
        <p:spPr>
          <a:xfrm>
            <a:off x="4980906" y="0"/>
            <a:ext cx="4163089" cy="39086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Common Challenges</a:t>
            </a:r>
            <a:endParaRPr/>
          </a:p>
        </p:txBody>
      </p:sp>
      <p:sp>
        <p:nvSpPr>
          <p:cNvPr id="161" name="Google Shape;161;p23"/>
          <p:cNvSpPr txBox="1">
            <a:spLocks noGrp="1"/>
          </p:cNvSpPr>
          <p:nvPr>
            <p:ph type="body" idx="1"/>
          </p:nvPr>
        </p:nvSpPr>
        <p:spPr>
          <a:xfrm>
            <a:off x="311700" y="1368621"/>
            <a:ext cx="3684300" cy="2768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Pushing and Pulling</a:t>
            </a:r>
            <a:endParaRPr/>
          </a:p>
          <a:p>
            <a:pPr marL="914400" lvl="1" indent="-317500" algn="l" rtl="0">
              <a:spcBef>
                <a:spcPts val="1600"/>
              </a:spcBef>
              <a:spcAft>
                <a:spcPts val="0"/>
              </a:spcAft>
              <a:buSzPts val="1400"/>
              <a:buAutoNum type="alphaLcPeriod"/>
            </a:pPr>
            <a:r>
              <a:rPr lang="en"/>
              <a:t>Transferring a patient on a table</a:t>
            </a:r>
            <a:endParaRPr/>
          </a:p>
          <a:p>
            <a:pPr marL="914400" lvl="1" indent="-317500" algn="l" rtl="0">
              <a:spcBef>
                <a:spcPts val="1600"/>
              </a:spcBef>
              <a:spcAft>
                <a:spcPts val="0"/>
              </a:spcAft>
              <a:buSzPts val="1400"/>
              <a:buAutoNum type="alphaLcPeriod"/>
            </a:pPr>
            <a:r>
              <a:rPr lang="en"/>
              <a:t>Pushing a cart</a:t>
            </a:r>
            <a:endParaRPr/>
          </a:p>
          <a:p>
            <a:pPr marL="914400" lvl="1" indent="-317500" algn="l" rtl="0">
              <a:spcBef>
                <a:spcPts val="1600"/>
              </a:spcBef>
              <a:spcAft>
                <a:spcPts val="1600"/>
              </a:spcAft>
              <a:buSzPts val="1400"/>
              <a:buAutoNum type="alphaLcPeriod"/>
            </a:pPr>
            <a:r>
              <a:rPr lang="en"/>
              <a:t>Moving an OR table</a:t>
            </a:r>
            <a:endParaRPr/>
          </a:p>
        </p:txBody>
      </p:sp>
      <p:sp>
        <p:nvSpPr>
          <p:cNvPr id="162" name="Google Shape;162;p23"/>
          <p:cNvSpPr txBox="1"/>
          <p:nvPr/>
        </p:nvSpPr>
        <p:spPr>
          <a:xfrm>
            <a:off x="4223808" y="1368621"/>
            <a:ext cx="4410000" cy="2289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2"/>
              </a:buClr>
              <a:buSzPts val="1800"/>
              <a:buFont typeface="Roboto"/>
              <a:buChar char="●"/>
            </a:pPr>
            <a:r>
              <a:rPr lang="en" sz="1800">
                <a:solidFill>
                  <a:schemeClr val="dk2"/>
                </a:solidFill>
                <a:latin typeface="Roboto"/>
                <a:ea typeface="Roboto"/>
                <a:cs typeface="Roboto"/>
                <a:sym typeface="Roboto"/>
              </a:rPr>
              <a:t>Lifting</a:t>
            </a:r>
            <a:endParaRPr sz="1800">
              <a:solidFill>
                <a:schemeClr val="dk2"/>
              </a:solidFill>
              <a:latin typeface="Roboto"/>
              <a:ea typeface="Roboto"/>
              <a:cs typeface="Roboto"/>
              <a:sym typeface="Roboto"/>
            </a:endParaRPr>
          </a:p>
          <a:p>
            <a:pPr marL="914400" lvl="1" indent="-317500" algn="l" rtl="0">
              <a:lnSpc>
                <a:spcPct val="115000"/>
              </a:lnSpc>
              <a:spcBef>
                <a:spcPts val="1600"/>
              </a:spcBef>
              <a:spcAft>
                <a:spcPts val="0"/>
              </a:spcAft>
              <a:buClr>
                <a:schemeClr val="dk2"/>
              </a:buClr>
              <a:buSzPts val="1400"/>
              <a:buFont typeface="Roboto"/>
              <a:buAutoNum type="alphaLcPeriod"/>
            </a:pPr>
            <a:r>
              <a:rPr lang="en">
                <a:solidFill>
                  <a:schemeClr val="dk2"/>
                </a:solidFill>
                <a:latin typeface="Roboto"/>
                <a:ea typeface="Roboto"/>
                <a:cs typeface="Roboto"/>
                <a:sym typeface="Roboto"/>
              </a:rPr>
              <a:t>Holding a patient’s limbs</a:t>
            </a:r>
            <a:endParaRPr>
              <a:solidFill>
                <a:schemeClr val="dk2"/>
              </a:solidFill>
              <a:latin typeface="Roboto"/>
              <a:ea typeface="Roboto"/>
              <a:cs typeface="Roboto"/>
              <a:sym typeface="Roboto"/>
            </a:endParaRPr>
          </a:p>
          <a:p>
            <a:pPr marL="914400" lvl="1" indent="-317500" algn="l" rtl="0">
              <a:lnSpc>
                <a:spcPct val="115000"/>
              </a:lnSpc>
              <a:spcBef>
                <a:spcPts val="1600"/>
              </a:spcBef>
              <a:spcAft>
                <a:spcPts val="0"/>
              </a:spcAft>
              <a:buClr>
                <a:schemeClr val="dk2"/>
              </a:buClr>
              <a:buSzPts val="1400"/>
              <a:buFont typeface="Roboto"/>
              <a:buAutoNum type="alphaLcPeriod"/>
            </a:pPr>
            <a:r>
              <a:rPr lang="en">
                <a:solidFill>
                  <a:schemeClr val="dk2"/>
                </a:solidFill>
                <a:latin typeface="Roboto"/>
                <a:ea typeface="Roboto"/>
                <a:cs typeface="Roboto"/>
                <a:sym typeface="Roboto"/>
              </a:rPr>
              <a:t>Maneuvering trays</a:t>
            </a:r>
            <a:endParaRPr>
              <a:solidFill>
                <a:schemeClr val="dk2"/>
              </a:solidFill>
              <a:latin typeface="Roboto"/>
              <a:ea typeface="Roboto"/>
              <a:cs typeface="Roboto"/>
              <a:sym typeface="Roboto"/>
            </a:endParaRPr>
          </a:p>
          <a:p>
            <a:pPr marL="914400" lvl="1" indent="-317500" algn="l" rtl="0">
              <a:lnSpc>
                <a:spcPct val="115000"/>
              </a:lnSpc>
              <a:spcBef>
                <a:spcPts val="1600"/>
              </a:spcBef>
              <a:spcAft>
                <a:spcPts val="0"/>
              </a:spcAft>
              <a:buClr>
                <a:schemeClr val="dk2"/>
              </a:buClr>
              <a:buSzPts val="1400"/>
              <a:buFont typeface="Roboto"/>
              <a:buAutoNum type="alphaLcPeriod"/>
            </a:pPr>
            <a:r>
              <a:rPr lang="en">
                <a:solidFill>
                  <a:schemeClr val="dk2"/>
                </a:solidFill>
                <a:latin typeface="Roboto"/>
                <a:ea typeface="Roboto"/>
                <a:cs typeface="Roboto"/>
                <a:sym typeface="Roboto"/>
              </a:rPr>
              <a:t>Carrying equipment </a:t>
            </a:r>
            <a:endParaRPr>
              <a:solidFill>
                <a:schemeClr val="dk2"/>
              </a:solidFill>
              <a:latin typeface="Roboto"/>
              <a:ea typeface="Roboto"/>
              <a:cs typeface="Roboto"/>
              <a:sym typeface="Roboto"/>
            </a:endParaRPr>
          </a:p>
          <a:p>
            <a:pPr marL="0" lvl="0" indent="0" algn="l" rtl="0">
              <a:spcBef>
                <a:spcPts val="1600"/>
              </a:spcBef>
              <a:spcAft>
                <a:spcPts val="0"/>
              </a:spcAft>
              <a:buNone/>
            </a:pPr>
            <a:endParaRPr sz="1800">
              <a:solidFill>
                <a:schemeClr val="dk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of Biomechanics</a:t>
            </a:r>
            <a:endParaRPr/>
          </a:p>
        </p:txBody>
      </p:sp>
      <p:sp>
        <p:nvSpPr>
          <p:cNvPr id="168" name="Google Shape;168;p2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Neutral pelvis</a:t>
            </a:r>
            <a:endParaRPr/>
          </a:p>
          <a:p>
            <a:pPr marL="457200" lvl="0" indent="-342900" algn="l" rtl="0">
              <a:spcBef>
                <a:spcPts val="1600"/>
              </a:spcBef>
              <a:spcAft>
                <a:spcPts val="0"/>
              </a:spcAft>
              <a:buSzPts val="1800"/>
              <a:buAutoNum type="arabicPeriod"/>
            </a:pPr>
            <a:r>
              <a:rPr lang="en"/>
              <a:t>Long spine</a:t>
            </a:r>
            <a:endParaRPr/>
          </a:p>
          <a:p>
            <a:pPr marL="457200" lvl="0" indent="-342900" algn="l" rtl="0">
              <a:spcBef>
                <a:spcPts val="1600"/>
              </a:spcBef>
              <a:spcAft>
                <a:spcPts val="0"/>
              </a:spcAft>
              <a:buSzPts val="1800"/>
              <a:buAutoNum type="arabicPeriod"/>
            </a:pPr>
            <a:r>
              <a:rPr lang="en"/>
              <a:t>Stabilize trunk</a:t>
            </a:r>
            <a:endParaRPr/>
          </a:p>
          <a:p>
            <a:pPr marL="457200" lvl="0" indent="-342900" algn="l" rtl="0">
              <a:spcBef>
                <a:spcPts val="1600"/>
              </a:spcBef>
              <a:spcAft>
                <a:spcPts val="0"/>
              </a:spcAft>
              <a:buSzPts val="1800"/>
              <a:buAutoNum type="arabicPeriod"/>
            </a:pPr>
            <a:r>
              <a:rPr lang="en"/>
              <a:t>Use arms without compensation</a:t>
            </a:r>
            <a:endParaRPr/>
          </a:p>
          <a:p>
            <a:pPr marL="457200" lvl="0" indent="-342900" algn="l" rtl="0">
              <a:spcBef>
                <a:spcPts val="1600"/>
              </a:spcBef>
              <a:spcAft>
                <a:spcPts val="0"/>
              </a:spcAft>
              <a:buSzPts val="1800"/>
              <a:buAutoNum type="arabicPeriod"/>
            </a:pPr>
            <a:r>
              <a:rPr lang="en"/>
              <a:t>Flexibility is critical</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69" name="Google Shape;169;p24"/>
          <p:cNvPicPr preferRelativeResize="0"/>
          <p:nvPr/>
        </p:nvPicPr>
        <p:blipFill>
          <a:blip r:embed="rId3">
            <a:alphaModFix/>
          </a:blip>
          <a:stretch>
            <a:fillRect/>
          </a:stretch>
        </p:blipFill>
        <p:spPr>
          <a:xfrm>
            <a:off x="4307200" y="583375"/>
            <a:ext cx="4960999" cy="4304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of Biomechanics</a:t>
            </a:r>
            <a:endParaRPr/>
          </a:p>
        </p:txBody>
      </p:sp>
      <p:sp>
        <p:nvSpPr>
          <p:cNvPr id="175" name="Google Shape;175;p25"/>
          <p:cNvSpPr txBox="1">
            <a:spLocks noGrp="1"/>
          </p:cNvSpPr>
          <p:nvPr>
            <p:ph type="body" idx="1"/>
          </p:nvPr>
        </p:nvSpPr>
        <p:spPr>
          <a:xfrm>
            <a:off x="5185125" y="516325"/>
            <a:ext cx="2576700" cy="675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1600"/>
              </a:spcAft>
              <a:buSzPts val="1800"/>
              <a:buAutoNum type="arabicPeriod"/>
            </a:pPr>
            <a:r>
              <a:rPr lang="en" b="1"/>
              <a:t>Neutral pelvis</a:t>
            </a:r>
            <a:endParaRPr/>
          </a:p>
        </p:txBody>
      </p:sp>
      <p:pic>
        <p:nvPicPr>
          <p:cNvPr id="176" name="Google Shape;176;p25"/>
          <p:cNvPicPr preferRelativeResize="0"/>
          <p:nvPr/>
        </p:nvPicPr>
        <p:blipFill rotWithShape="1">
          <a:blip r:embed="rId3">
            <a:alphaModFix/>
          </a:blip>
          <a:srcRect l="7032" r="1760" b="1729"/>
          <a:stretch/>
        </p:blipFill>
        <p:spPr>
          <a:xfrm>
            <a:off x="4977029" y="1191825"/>
            <a:ext cx="3171351" cy="3691525"/>
          </a:xfrm>
          <a:prstGeom prst="rect">
            <a:avLst/>
          </a:prstGeom>
          <a:noFill/>
          <a:ln>
            <a:noFill/>
          </a:ln>
        </p:spPr>
      </p:pic>
      <p:pic>
        <p:nvPicPr>
          <p:cNvPr id="177" name="Google Shape;177;p25"/>
          <p:cNvPicPr preferRelativeResize="0"/>
          <p:nvPr/>
        </p:nvPicPr>
        <p:blipFill>
          <a:blip r:embed="rId4">
            <a:alphaModFix/>
          </a:blip>
          <a:stretch>
            <a:fillRect/>
          </a:stretch>
        </p:blipFill>
        <p:spPr>
          <a:xfrm>
            <a:off x="604525" y="1191825"/>
            <a:ext cx="3932519" cy="3691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of Biomechanics</a:t>
            </a:r>
            <a:endParaRPr/>
          </a:p>
        </p:txBody>
      </p:sp>
      <p:sp>
        <p:nvSpPr>
          <p:cNvPr id="183" name="Google Shape;183;p26"/>
          <p:cNvSpPr txBox="1">
            <a:spLocks noGrp="1"/>
          </p:cNvSpPr>
          <p:nvPr>
            <p:ph type="body" idx="1"/>
          </p:nvPr>
        </p:nvSpPr>
        <p:spPr>
          <a:xfrm>
            <a:off x="5395750" y="528925"/>
            <a:ext cx="1791300" cy="60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t>2.    Long spine</a:t>
            </a:r>
            <a:endParaRPr/>
          </a:p>
        </p:txBody>
      </p:sp>
      <p:pic>
        <p:nvPicPr>
          <p:cNvPr id="184" name="Google Shape;184;p26"/>
          <p:cNvPicPr preferRelativeResize="0"/>
          <p:nvPr/>
        </p:nvPicPr>
        <p:blipFill>
          <a:blip r:embed="rId3">
            <a:alphaModFix/>
          </a:blip>
          <a:stretch>
            <a:fillRect/>
          </a:stretch>
        </p:blipFill>
        <p:spPr>
          <a:xfrm>
            <a:off x="495900" y="1229875"/>
            <a:ext cx="3871099" cy="3667100"/>
          </a:xfrm>
          <a:prstGeom prst="rect">
            <a:avLst/>
          </a:prstGeom>
          <a:noFill/>
          <a:ln>
            <a:noFill/>
          </a:ln>
        </p:spPr>
      </p:pic>
      <p:pic>
        <p:nvPicPr>
          <p:cNvPr id="185" name="Google Shape;185;p26"/>
          <p:cNvPicPr preferRelativeResize="0"/>
          <p:nvPr/>
        </p:nvPicPr>
        <p:blipFill>
          <a:blip r:embed="rId4">
            <a:alphaModFix/>
          </a:blip>
          <a:stretch>
            <a:fillRect/>
          </a:stretch>
        </p:blipFill>
        <p:spPr>
          <a:xfrm>
            <a:off x="4738581" y="1229875"/>
            <a:ext cx="4405418" cy="36671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of Biomechanics</a:t>
            </a:r>
            <a:endParaRPr/>
          </a:p>
        </p:txBody>
      </p:sp>
      <p:pic>
        <p:nvPicPr>
          <p:cNvPr id="191" name="Google Shape;191;p27"/>
          <p:cNvPicPr preferRelativeResize="0"/>
          <p:nvPr/>
        </p:nvPicPr>
        <p:blipFill>
          <a:blip r:embed="rId3">
            <a:alphaModFix/>
          </a:blip>
          <a:stretch>
            <a:fillRect/>
          </a:stretch>
        </p:blipFill>
        <p:spPr>
          <a:xfrm>
            <a:off x="1468499" y="1267472"/>
            <a:ext cx="2432625" cy="3627275"/>
          </a:xfrm>
          <a:prstGeom prst="rect">
            <a:avLst/>
          </a:prstGeom>
          <a:noFill/>
          <a:ln>
            <a:noFill/>
          </a:ln>
        </p:spPr>
      </p:pic>
      <p:sp>
        <p:nvSpPr>
          <p:cNvPr id="192" name="Google Shape;192;p27"/>
          <p:cNvSpPr txBox="1">
            <a:spLocks noGrp="1"/>
          </p:cNvSpPr>
          <p:nvPr>
            <p:ph type="body" idx="1"/>
          </p:nvPr>
        </p:nvSpPr>
        <p:spPr>
          <a:xfrm>
            <a:off x="5356100" y="524096"/>
            <a:ext cx="2366100" cy="55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t>3.    Stabilize trunk</a:t>
            </a:r>
            <a:endParaRPr/>
          </a:p>
        </p:txBody>
      </p:sp>
      <p:pic>
        <p:nvPicPr>
          <p:cNvPr id="193" name="Google Shape;193;p27"/>
          <p:cNvPicPr preferRelativeResize="0"/>
          <p:nvPr/>
        </p:nvPicPr>
        <p:blipFill rotWithShape="1">
          <a:blip r:embed="rId4">
            <a:alphaModFix/>
          </a:blip>
          <a:srcRect l="11793"/>
          <a:stretch/>
        </p:blipFill>
        <p:spPr>
          <a:xfrm>
            <a:off x="5126933" y="1017800"/>
            <a:ext cx="2054817" cy="3876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of Biomechanics</a:t>
            </a:r>
            <a:endParaRPr/>
          </a:p>
        </p:txBody>
      </p:sp>
      <p:sp>
        <p:nvSpPr>
          <p:cNvPr id="199" name="Google Shape;199;p28"/>
          <p:cNvSpPr txBox="1">
            <a:spLocks noGrp="1"/>
          </p:cNvSpPr>
          <p:nvPr>
            <p:ph type="body" idx="1"/>
          </p:nvPr>
        </p:nvSpPr>
        <p:spPr>
          <a:xfrm>
            <a:off x="4801100" y="489500"/>
            <a:ext cx="4100400" cy="52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t>4.    Use arms without compensation</a:t>
            </a:r>
            <a:endParaRPr/>
          </a:p>
        </p:txBody>
      </p:sp>
      <p:pic>
        <p:nvPicPr>
          <p:cNvPr id="200" name="Google Shape;200;p28"/>
          <p:cNvPicPr preferRelativeResize="0"/>
          <p:nvPr/>
        </p:nvPicPr>
        <p:blipFill>
          <a:blip r:embed="rId3">
            <a:alphaModFix/>
          </a:blip>
          <a:stretch>
            <a:fillRect/>
          </a:stretch>
        </p:blipFill>
        <p:spPr>
          <a:xfrm>
            <a:off x="-5" y="952400"/>
            <a:ext cx="3355125" cy="2689675"/>
          </a:xfrm>
          <a:prstGeom prst="rect">
            <a:avLst/>
          </a:prstGeom>
          <a:noFill/>
          <a:ln>
            <a:noFill/>
          </a:ln>
        </p:spPr>
      </p:pic>
      <p:pic>
        <p:nvPicPr>
          <p:cNvPr id="201" name="Google Shape;201;p28"/>
          <p:cNvPicPr preferRelativeResize="0"/>
          <p:nvPr/>
        </p:nvPicPr>
        <p:blipFill>
          <a:blip r:embed="rId4">
            <a:alphaModFix/>
          </a:blip>
          <a:stretch>
            <a:fillRect/>
          </a:stretch>
        </p:blipFill>
        <p:spPr>
          <a:xfrm>
            <a:off x="1603600" y="2788771"/>
            <a:ext cx="2749050" cy="2097050"/>
          </a:xfrm>
          <a:prstGeom prst="rect">
            <a:avLst/>
          </a:prstGeom>
          <a:noFill/>
          <a:ln>
            <a:noFill/>
          </a:ln>
        </p:spPr>
      </p:pic>
      <p:pic>
        <p:nvPicPr>
          <p:cNvPr id="202" name="Google Shape;202;p28"/>
          <p:cNvPicPr preferRelativeResize="0"/>
          <p:nvPr/>
        </p:nvPicPr>
        <p:blipFill>
          <a:blip r:embed="rId5">
            <a:alphaModFix/>
          </a:blip>
          <a:stretch>
            <a:fillRect/>
          </a:stretch>
        </p:blipFill>
        <p:spPr>
          <a:xfrm>
            <a:off x="4415850" y="853075"/>
            <a:ext cx="2701800" cy="2967901"/>
          </a:xfrm>
          <a:prstGeom prst="rect">
            <a:avLst/>
          </a:prstGeom>
          <a:noFill/>
          <a:ln>
            <a:noFill/>
          </a:ln>
        </p:spPr>
      </p:pic>
      <p:pic>
        <p:nvPicPr>
          <p:cNvPr id="203" name="Google Shape;203;p28"/>
          <p:cNvPicPr preferRelativeResize="0"/>
          <p:nvPr/>
        </p:nvPicPr>
        <p:blipFill>
          <a:blip r:embed="rId6">
            <a:alphaModFix/>
          </a:blip>
          <a:stretch>
            <a:fillRect/>
          </a:stretch>
        </p:blipFill>
        <p:spPr>
          <a:xfrm>
            <a:off x="6819300" y="1784650"/>
            <a:ext cx="2324691" cy="31011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Rules of Biomechanics</a:t>
            </a:r>
            <a:endParaRPr/>
          </a:p>
        </p:txBody>
      </p:sp>
      <p:sp>
        <p:nvSpPr>
          <p:cNvPr id="209" name="Google Shape;209;p29"/>
          <p:cNvSpPr txBox="1">
            <a:spLocks noGrp="1"/>
          </p:cNvSpPr>
          <p:nvPr>
            <p:ph type="body" idx="1"/>
          </p:nvPr>
        </p:nvSpPr>
        <p:spPr>
          <a:xfrm>
            <a:off x="311700" y="1229875"/>
            <a:ext cx="4308600" cy="3342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Neutral pelvis</a:t>
            </a:r>
            <a:endParaRPr/>
          </a:p>
          <a:p>
            <a:pPr marL="457200" lvl="0" indent="-342900" algn="l" rtl="0">
              <a:spcBef>
                <a:spcPts val="1600"/>
              </a:spcBef>
              <a:spcAft>
                <a:spcPts val="0"/>
              </a:spcAft>
              <a:buSzPts val="1800"/>
              <a:buAutoNum type="arabicPeriod"/>
            </a:pPr>
            <a:r>
              <a:rPr lang="en"/>
              <a:t>Long spine</a:t>
            </a:r>
            <a:endParaRPr/>
          </a:p>
          <a:p>
            <a:pPr marL="457200" lvl="0" indent="-342900" algn="l" rtl="0">
              <a:spcBef>
                <a:spcPts val="1600"/>
              </a:spcBef>
              <a:spcAft>
                <a:spcPts val="0"/>
              </a:spcAft>
              <a:buSzPts val="1800"/>
              <a:buAutoNum type="arabicPeriod"/>
            </a:pPr>
            <a:r>
              <a:rPr lang="en"/>
              <a:t>Stabilize trunk</a:t>
            </a:r>
            <a:endParaRPr/>
          </a:p>
          <a:p>
            <a:pPr marL="457200" lvl="0" indent="-342900" algn="l" rtl="0">
              <a:spcBef>
                <a:spcPts val="1600"/>
              </a:spcBef>
              <a:spcAft>
                <a:spcPts val="0"/>
              </a:spcAft>
              <a:buSzPts val="1800"/>
              <a:buAutoNum type="arabicPeriod"/>
            </a:pPr>
            <a:r>
              <a:rPr lang="en"/>
              <a:t>Use arms without compensation</a:t>
            </a:r>
            <a:endParaRPr/>
          </a:p>
          <a:p>
            <a:pPr marL="457200" lvl="0" indent="-342900" algn="l" rtl="0">
              <a:spcBef>
                <a:spcPts val="1600"/>
              </a:spcBef>
              <a:spcAft>
                <a:spcPts val="1600"/>
              </a:spcAft>
              <a:buSzPts val="1800"/>
              <a:buAutoNum type="arabicPeriod"/>
            </a:pPr>
            <a:r>
              <a:rPr lang="en" b="1"/>
              <a:t>Flexibility is critical</a:t>
            </a:r>
            <a:endParaRPr b="1"/>
          </a:p>
        </p:txBody>
      </p:sp>
      <p:pic>
        <p:nvPicPr>
          <p:cNvPr id="210" name="Google Shape;210;p29"/>
          <p:cNvPicPr preferRelativeResize="0"/>
          <p:nvPr/>
        </p:nvPicPr>
        <p:blipFill rotWithShape="1">
          <a:blip r:embed="rId3">
            <a:alphaModFix/>
          </a:blip>
          <a:srcRect r="1826"/>
          <a:stretch/>
        </p:blipFill>
        <p:spPr>
          <a:xfrm>
            <a:off x="4352650" y="990063"/>
            <a:ext cx="4791351" cy="39096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1: Pushing and Pulling</a:t>
            </a:r>
            <a:endParaRPr/>
          </a:p>
        </p:txBody>
      </p:sp>
      <p:pic>
        <p:nvPicPr>
          <p:cNvPr id="216" name="Google Shape;216;p30"/>
          <p:cNvPicPr preferRelativeResize="0"/>
          <p:nvPr/>
        </p:nvPicPr>
        <p:blipFill>
          <a:blip r:embed="rId3">
            <a:alphaModFix/>
          </a:blip>
          <a:stretch>
            <a:fillRect/>
          </a:stretch>
        </p:blipFill>
        <p:spPr>
          <a:xfrm>
            <a:off x="0" y="1480598"/>
            <a:ext cx="2907525" cy="2883375"/>
          </a:xfrm>
          <a:prstGeom prst="rect">
            <a:avLst/>
          </a:prstGeom>
          <a:noFill/>
          <a:ln>
            <a:noFill/>
          </a:ln>
        </p:spPr>
      </p:pic>
      <p:pic>
        <p:nvPicPr>
          <p:cNvPr id="217" name="Google Shape;217;p30"/>
          <p:cNvPicPr preferRelativeResize="0"/>
          <p:nvPr/>
        </p:nvPicPr>
        <p:blipFill>
          <a:blip r:embed="rId4">
            <a:alphaModFix/>
          </a:blip>
          <a:stretch>
            <a:fillRect/>
          </a:stretch>
        </p:blipFill>
        <p:spPr>
          <a:xfrm>
            <a:off x="2907525" y="1434625"/>
            <a:ext cx="3424250" cy="2975325"/>
          </a:xfrm>
          <a:prstGeom prst="rect">
            <a:avLst/>
          </a:prstGeom>
          <a:noFill/>
          <a:ln>
            <a:noFill/>
          </a:ln>
        </p:spPr>
      </p:pic>
      <p:pic>
        <p:nvPicPr>
          <p:cNvPr id="218" name="Google Shape;218;p30"/>
          <p:cNvPicPr preferRelativeResize="0"/>
          <p:nvPr/>
        </p:nvPicPr>
        <p:blipFill>
          <a:blip r:embed="rId5">
            <a:alphaModFix/>
          </a:blip>
          <a:stretch>
            <a:fillRect/>
          </a:stretch>
        </p:blipFill>
        <p:spPr>
          <a:xfrm>
            <a:off x="6102925" y="1284975"/>
            <a:ext cx="3041074" cy="3124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2: Lifting, Reaching, Carrying</a:t>
            </a:r>
            <a:endParaRPr/>
          </a:p>
        </p:txBody>
      </p:sp>
      <p:pic>
        <p:nvPicPr>
          <p:cNvPr id="224" name="Google Shape;224;p31"/>
          <p:cNvPicPr preferRelativeResize="0"/>
          <p:nvPr/>
        </p:nvPicPr>
        <p:blipFill>
          <a:blip r:embed="rId3">
            <a:alphaModFix/>
          </a:blip>
          <a:stretch>
            <a:fillRect/>
          </a:stretch>
        </p:blipFill>
        <p:spPr>
          <a:xfrm>
            <a:off x="525250" y="1071075"/>
            <a:ext cx="3115164" cy="3820901"/>
          </a:xfrm>
          <a:prstGeom prst="rect">
            <a:avLst/>
          </a:prstGeom>
          <a:noFill/>
          <a:ln>
            <a:noFill/>
          </a:ln>
        </p:spPr>
      </p:pic>
      <p:pic>
        <p:nvPicPr>
          <p:cNvPr id="225" name="Google Shape;225;p31"/>
          <p:cNvPicPr preferRelativeResize="0"/>
          <p:nvPr/>
        </p:nvPicPr>
        <p:blipFill>
          <a:blip r:embed="rId4">
            <a:alphaModFix/>
          </a:blip>
          <a:stretch>
            <a:fillRect/>
          </a:stretch>
        </p:blipFill>
        <p:spPr>
          <a:xfrm>
            <a:off x="4403535" y="1071085"/>
            <a:ext cx="2766115" cy="3820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Disclaimer</a:t>
            </a:r>
            <a:endParaRPr/>
          </a:p>
        </p:txBody>
      </p:sp>
      <p:sp>
        <p:nvSpPr>
          <p:cNvPr id="92" name="Google Shape;92;p1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This presentation is intended for educational and informational purposes only. The content shared reflects general best practices, current evidence, and professional insights. It is not designed to provide individual health assessments, diagnoses, or personalized medical advice. Attendees are encouraged to consult with qualified healthcare professionals for specific concerns. Participation in this session does not establish a provider-patient relationship.</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2: Lifting, Reaching, Carrying</a:t>
            </a:r>
            <a:endParaRPr/>
          </a:p>
        </p:txBody>
      </p:sp>
      <p:pic>
        <p:nvPicPr>
          <p:cNvPr id="231" name="Google Shape;231;p32"/>
          <p:cNvPicPr preferRelativeResize="0"/>
          <p:nvPr/>
        </p:nvPicPr>
        <p:blipFill>
          <a:blip r:embed="rId3">
            <a:alphaModFix/>
          </a:blip>
          <a:stretch>
            <a:fillRect/>
          </a:stretch>
        </p:blipFill>
        <p:spPr>
          <a:xfrm>
            <a:off x="3800100" y="1071084"/>
            <a:ext cx="3588114" cy="3820900"/>
          </a:xfrm>
          <a:prstGeom prst="rect">
            <a:avLst/>
          </a:prstGeom>
          <a:noFill/>
          <a:ln>
            <a:noFill/>
          </a:ln>
        </p:spPr>
      </p:pic>
      <p:pic>
        <p:nvPicPr>
          <p:cNvPr id="232" name="Google Shape;232;p32"/>
          <p:cNvPicPr preferRelativeResize="0"/>
          <p:nvPr/>
        </p:nvPicPr>
        <p:blipFill>
          <a:blip r:embed="rId4">
            <a:alphaModFix/>
          </a:blip>
          <a:stretch>
            <a:fillRect/>
          </a:stretch>
        </p:blipFill>
        <p:spPr>
          <a:xfrm>
            <a:off x="1093875" y="1071081"/>
            <a:ext cx="2171060" cy="38209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Five Exercises to Get You Started</a:t>
            </a:r>
            <a:endParaRPr/>
          </a:p>
        </p:txBody>
      </p:sp>
      <p:sp>
        <p:nvSpPr>
          <p:cNvPr id="238" name="Google Shape;238;p33"/>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Rocking Pelvic Tilt at Wall</a:t>
            </a:r>
            <a:endParaRPr/>
          </a:p>
          <a:p>
            <a:pPr marL="457200" lvl="0" indent="-342900" algn="l" rtl="0">
              <a:spcBef>
                <a:spcPts val="1600"/>
              </a:spcBef>
              <a:spcAft>
                <a:spcPts val="0"/>
              </a:spcAft>
              <a:buSzPts val="1800"/>
              <a:buAutoNum type="arabicPeriod"/>
            </a:pPr>
            <a:r>
              <a:rPr lang="en"/>
              <a:t>Weight Shifting</a:t>
            </a:r>
            <a:endParaRPr/>
          </a:p>
          <a:p>
            <a:pPr marL="457200" lvl="0" indent="-342900" algn="l" rtl="0">
              <a:spcBef>
                <a:spcPts val="1600"/>
              </a:spcBef>
              <a:spcAft>
                <a:spcPts val="0"/>
              </a:spcAft>
              <a:buSzPts val="1800"/>
              <a:buAutoNum type="arabicPeriod"/>
            </a:pPr>
            <a:r>
              <a:rPr lang="en"/>
              <a:t>Neck + Shoulder Stabilization</a:t>
            </a:r>
            <a:endParaRPr/>
          </a:p>
          <a:p>
            <a:pPr marL="457200" lvl="0" indent="-342900" algn="l" rtl="0">
              <a:spcBef>
                <a:spcPts val="1600"/>
              </a:spcBef>
              <a:spcAft>
                <a:spcPts val="0"/>
              </a:spcAft>
              <a:buSzPts val="1800"/>
              <a:buAutoNum type="arabicPeriod"/>
            </a:pPr>
            <a:r>
              <a:rPr lang="en"/>
              <a:t>Thoracic Rotation - In Split Stance at Wall</a:t>
            </a:r>
            <a:endParaRPr/>
          </a:p>
          <a:p>
            <a:pPr marL="457200" lvl="0" indent="-342900" algn="l" rtl="0">
              <a:spcBef>
                <a:spcPts val="1600"/>
              </a:spcBef>
              <a:spcAft>
                <a:spcPts val="1600"/>
              </a:spcAft>
              <a:buSzPts val="1800"/>
              <a:buAutoNum type="arabicPeriod"/>
            </a:pPr>
            <a:r>
              <a:rPr lang="en"/>
              <a:t>Upper Trap Stretch</a:t>
            </a:r>
            <a:endParaRPr/>
          </a:p>
        </p:txBody>
      </p:sp>
      <p:grpSp>
        <p:nvGrpSpPr>
          <p:cNvPr id="239" name="Google Shape;239;p33"/>
          <p:cNvGrpSpPr/>
          <p:nvPr/>
        </p:nvGrpSpPr>
        <p:grpSpPr>
          <a:xfrm>
            <a:off x="6065895" y="1136965"/>
            <a:ext cx="2332925" cy="2212989"/>
            <a:chOff x="4151848" y="2173198"/>
            <a:chExt cx="840300" cy="797100"/>
          </a:xfrm>
        </p:grpSpPr>
        <p:sp>
          <p:nvSpPr>
            <p:cNvPr id="240" name="Google Shape;240;p33"/>
            <p:cNvSpPr/>
            <p:nvPr/>
          </p:nvSpPr>
          <p:spPr>
            <a:xfrm>
              <a:off x="4151848" y="2173198"/>
              <a:ext cx="840300" cy="797100"/>
            </a:xfrm>
            <a:prstGeom prst="star5">
              <a:avLst>
                <a:gd name="adj" fmla="val 28831"/>
                <a:gd name="hf" fmla="val 105146"/>
                <a:gd name="vf" fmla="val 110557"/>
              </a:avLst>
            </a:prstGeom>
            <a:solidFill>
              <a:srgbClr val="FFFFFF"/>
            </a:solidFill>
            <a:ln>
              <a:noFill/>
            </a:ln>
            <a:effectLst>
              <a:outerShdw blurRad="158666" dist="52889" dir="5400000" algn="bl" rotWithShape="0">
                <a:srgbClr val="000000">
                  <a:alpha val="20000"/>
                </a:srgbClr>
              </a:outerShdw>
            </a:effectLst>
          </p:spPr>
          <p:txBody>
            <a:bodyPr spcFirstLastPara="1" wrap="square" lIns="253800" tIns="253800" rIns="253800" bIns="253800" anchor="ctr" anchorCtr="0">
              <a:noAutofit/>
            </a:bodyPr>
            <a:lstStyle/>
            <a:p>
              <a:pPr marL="0" lvl="0" indent="0" algn="ctr" rtl="0">
                <a:spcBef>
                  <a:spcPts val="0"/>
                </a:spcBef>
                <a:spcAft>
                  <a:spcPts val="0"/>
                </a:spcAft>
                <a:buNone/>
              </a:pPr>
              <a:endParaRPr sz="3886"/>
            </a:p>
          </p:txBody>
        </p:sp>
        <p:sp>
          <p:nvSpPr>
            <p:cNvPr id="241" name="Google Shape;241;p33"/>
            <p:cNvSpPr/>
            <p:nvPr/>
          </p:nvSpPr>
          <p:spPr>
            <a:xfrm>
              <a:off x="4217203" y="2243818"/>
              <a:ext cx="708300" cy="672000"/>
            </a:xfrm>
            <a:prstGeom prst="star5">
              <a:avLst>
                <a:gd name="adj" fmla="val 28831"/>
                <a:gd name="hf" fmla="val 105146"/>
                <a:gd name="vf" fmla="val 110557"/>
              </a:avLst>
            </a:prstGeom>
            <a:solidFill>
              <a:srgbClr val="0F9D58"/>
            </a:solidFill>
            <a:ln>
              <a:noFill/>
            </a:ln>
          </p:spPr>
          <p:txBody>
            <a:bodyPr spcFirstLastPara="1" wrap="square" lIns="253800" tIns="253800" rIns="253800" bIns="253800" anchor="ctr" anchorCtr="0">
              <a:noAutofit/>
            </a:bodyPr>
            <a:lstStyle/>
            <a:p>
              <a:pPr marL="0" lvl="0" indent="0" algn="ctr" rtl="0">
                <a:spcBef>
                  <a:spcPts val="0"/>
                </a:spcBef>
                <a:spcAft>
                  <a:spcPts val="0"/>
                </a:spcAft>
                <a:buNone/>
              </a:pPr>
              <a:endParaRPr sz="3886"/>
            </a:p>
          </p:txBody>
        </p:sp>
        <p:sp>
          <p:nvSpPr>
            <p:cNvPr id="242" name="Google Shape;242;p33"/>
            <p:cNvSpPr/>
            <p:nvPr/>
          </p:nvSpPr>
          <p:spPr>
            <a:xfrm rot="-900458">
              <a:off x="4517841" y="2530493"/>
              <a:ext cx="188841" cy="202523"/>
            </a:xfrm>
            <a:prstGeom prst="roundRect">
              <a:avLst>
                <a:gd name="adj" fmla="val 16565"/>
              </a:avLst>
            </a:prstGeom>
            <a:solidFill>
              <a:srgbClr val="FFFFFF"/>
            </a:solidFill>
            <a:ln>
              <a:noFill/>
            </a:ln>
          </p:spPr>
          <p:txBody>
            <a:bodyPr spcFirstLastPara="1" wrap="square" lIns="253800" tIns="253800" rIns="253800" bIns="253800" anchor="ctr" anchorCtr="0">
              <a:noAutofit/>
            </a:bodyPr>
            <a:lstStyle/>
            <a:p>
              <a:pPr marL="0" lvl="0" indent="0" algn="ctr" rtl="0">
                <a:spcBef>
                  <a:spcPts val="0"/>
                </a:spcBef>
                <a:spcAft>
                  <a:spcPts val="0"/>
                </a:spcAft>
                <a:buNone/>
              </a:pPr>
              <a:endParaRPr sz="3886"/>
            </a:p>
          </p:txBody>
        </p:sp>
        <p:sp>
          <p:nvSpPr>
            <p:cNvPr id="243" name="Google Shape;243;p33"/>
            <p:cNvSpPr/>
            <p:nvPr/>
          </p:nvSpPr>
          <p:spPr>
            <a:xfrm rot="-3108409" flipH="1">
              <a:off x="4500985" y="2448459"/>
              <a:ext cx="80541" cy="80541"/>
            </a:xfrm>
            <a:prstGeom prst="pie">
              <a:avLst>
                <a:gd name="adj1" fmla="val 5730646"/>
                <a:gd name="adj2" fmla="val 16200000"/>
              </a:avLst>
            </a:prstGeom>
            <a:solidFill>
              <a:srgbClr val="FFFFFF"/>
            </a:solidFill>
            <a:ln>
              <a:noFill/>
            </a:ln>
          </p:spPr>
          <p:txBody>
            <a:bodyPr spcFirstLastPara="1" wrap="square" lIns="253800" tIns="253800" rIns="253800" bIns="253800" anchor="ctr" anchorCtr="0">
              <a:noAutofit/>
            </a:bodyPr>
            <a:lstStyle/>
            <a:p>
              <a:pPr marL="0" lvl="0" indent="0" algn="ctr" rtl="0">
                <a:spcBef>
                  <a:spcPts val="0"/>
                </a:spcBef>
                <a:spcAft>
                  <a:spcPts val="0"/>
                </a:spcAft>
                <a:buNone/>
              </a:pPr>
              <a:endParaRPr sz="3886"/>
            </a:p>
          </p:txBody>
        </p:sp>
        <p:sp>
          <p:nvSpPr>
            <p:cNvPr id="244" name="Google Shape;244;p33"/>
            <p:cNvSpPr/>
            <p:nvPr/>
          </p:nvSpPr>
          <p:spPr>
            <a:xfrm rot="-899905">
              <a:off x="4487644" y="2458757"/>
              <a:ext cx="97721" cy="103389"/>
            </a:xfrm>
            <a:custGeom>
              <a:avLst/>
              <a:gdLst/>
              <a:ahLst/>
              <a:cxnLst/>
              <a:rect l="l" t="t" r="r" b="b"/>
              <a:pathLst>
                <a:path w="10136" h="10724" extrusionOk="0">
                  <a:moveTo>
                    <a:pt x="0" y="10724"/>
                  </a:moveTo>
                  <a:lnTo>
                    <a:pt x="3397" y="3691"/>
                  </a:lnTo>
                  <a:lnTo>
                    <a:pt x="3612" y="0"/>
                  </a:lnTo>
                  <a:lnTo>
                    <a:pt x="10136" y="4334"/>
                  </a:lnTo>
                  <a:lnTo>
                    <a:pt x="8839" y="10572"/>
                  </a:lnTo>
                  <a:close/>
                </a:path>
              </a:pathLst>
            </a:custGeom>
            <a:solidFill>
              <a:srgbClr val="FFFFFF"/>
            </a:solidFill>
            <a:ln>
              <a:noFill/>
            </a:ln>
          </p:spPr>
          <p:txBody>
            <a:bodyPr/>
            <a:lstStyle/>
            <a:p>
              <a:endParaRPr lang="en-US"/>
            </a:p>
          </p:txBody>
        </p:sp>
        <p:sp>
          <p:nvSpPr>
            <p:cNvPr id="245" name="Google Shape;245;p33"/>
            <p:cNvSpPr/>
            <p:nvPr/>
          </p:nvSpPr>
          <p:spPr>
            <a:xfrm rot="-903522">
              <a:off x="4586380" y="2517556"/>
              <a:ext cx="130481" cy="70226"/>
            </a:xfrm>
            <a:prstGeom prst="roundRect">
              <a:avLst>
                <a:gd name="adj" fmla="val 50000"/>
              </a:avLst>
            </a:prstGeom>
            <a:solidFill>
              <a:srgbClr val="FFFFFF"/>
            </a:solidFill>
            <a:ln>
              <a:noFill/>
            </a:ln>
          </p:spPr>
          <p:txBody>
            <a:bodyPr spcFirstLastPara="1" wrap="square" lIns="253800" tIns="253800" rIns="253800" bIns="253800" anchor="ctr" anchorCtr="0">
              <a:noAutofit/>
            </a:bodyPr>
            <a:lstStyle/>
            <a:p>
              <a:pPr marL="0" lvl="0" indent="0" algn="ctr" rtl="0">
                <a:spcBef>
                  <a:spcPts val="0"/>
                </a:spcBef>
                <a:spcAft>
                  <a:spcPts val="0"/>
                </a:spcAft>
                <a:buNone/>
              </a:pPr>
              <a:endParaRPr sz="3886"/>
            </a:p>
          </p:txBody>
        </p:sp>
        <p:sp>
          <p:nvSpPr>
            <p:cNvPr id="246" name="Google Shape;246;p33"/>
            <p:cNvSpPr/>
            <p:nvPr/>
          </p:nvSpPr>
          <p:spPr>
            <a:xfrm rot="-903522">
              <a:off x="4589031" y="2562493"/>
              <a:ext cx="130481" cy="70226"/>
            </a:xfrm>
            <a:prstGeom prst="roundRect">
              <a:avLst>
                <a:gd name="adj" fmla="val 50000"/>
              </a:avLst>
            </a:prstGeom>
            <a:solidFill>
              <a:srgbClr val="FFFFFF"/>
            </a:solidFill>
            <a:ln>
              <a:noFill/>
            </a:ln>
          </p:spPr>
          <p:txBody>
            <a:bodyPr spcFirstLastPara="1" wrap="square" lIns="253800" tIns="253800" rIns="253800" bIns="253800" anchor="ctr" anchorCtr="0">
              <a:noAutofit/>
            </a:bodyPr>
            <a:lstStyle/>
            <a:p>
              <a:pPr marL="0" lvl="0" indent="0" algn="ctr" rtl="0">
                <a:spcBef>
                  <a:spcPts val="0"/>
                </a:spcBef>
                <a:spcAft>
                  <a:spcPts val="0"/>
                </a:spcAft>
                <a:buNone/>
              </a:pPr>
              <a:endParaRPr sz="3886"/>
            </a:p>
          </p:txBody>
        </p:sp>
        <p:sp>
          <p:nvSpPr>
            <p:cNvPr id="247" name="Google Shape;247;p33"/>
            <p:cNvSpPr/>
            <p:nvPr/>
          </p:nvSpPr>
          <p:spPr>
            <a:xfrm rot="-903522">
              <a:off x="4591683" y="2607430"/>
              <a:ext cx="130481" cy="70226"/>
            </a:xfrm>
            <a:prstGeom prst="roundRect">
              <a:avLst>
                <a:gd name="adj" fmla="val 50000"/>
              </a:avLst>
            </a:prstGeom>
            <a:solidFill>
              <a:srgbClr val="FFFFFF"/>
            </a:solidFill>
            <a:ln>
              <a:noFill/>
            </a:ln>
          </p:spPr>
          <p:txBody>
            <a:bodyPr spcFirstLastPara="1" wrap="square" lIns="253800" tIns="253800" rIns="253800" bIns="253800" anchor="ctr" anchorCtr="0">
              <a:noAutofit/>
            </a:bodyPr>
            <a:lstStyle/>
            <a:p>
              <a:pPr marL="0" lvl="0" indent="0" algn="ctr" rtl="0">
                <a:spcBef>
                  <a:spcPts val="0"/>
                </a:spcBef>
                <a:spcAft>
                  <a:spcPts val="0"/>
                </a:spcAft>
                <a:buNone/>
              </a:pPr>
              <a:endParaRPr sz="3886"/>
            </a:p>
          </p:txBody>
        </p:sp>
        <p:sp>
          <p:nvSpPr>
            <p:cNvPr id="248" name="Google Shape;248;p33"/>
            <p:cNvSpPr/>
            <p:nvPr/>
          </p:nvSpPr>
          <p:spPr>
            <a:xfrm rot="-903522">
              <a:off x="4594335" y="2652368"/>
              <a:ext cx="130481" cy="70226"/>
            </a:xfrm>
            <a:prstGeom prst="roundRect">
              <a:avLst>
                <a:gd name="adj" fmla="val 50000"/>
              </a:avLst>
            </a:prstGeom>
            <a:solidFill>
              <a:srgbClr val="FFFFFF"/>
            </a:solidFill>
            <a:ln>
              <a:noFill/>
            </a:ln>
          </p:spPr>
          <p:txBody>
            <a:bodyPr spcFirstLastPara="1" wrap="square" lIns="253800" tIns="253800" rIns="253800" bIns="253800" anchor="ctr" anchorCtr="0">
              <a:noAutofit/>
            </a:bodyPr>
            <a:lstStyle/>
            <a:p>
              <a:pPr marL="0" lvl="0" indent="0" algn="ctr" rtl="0">
                <a:spcBef>
                  <a:spcPts val="0"/>
                </a:spcBef>
                <a:spcAft>
                  <a:spcPts val="0"/>
                </a:spcAft>
                <a:buNone/>
              </a:pPr>
              <a:endParaRPr sz="3886"/>
            </a:p>
          </p:txBody>
        </p:sp>
        <p:sp>
          <p:nvSpPr>
            <p:cNvPr id="249" name="Google Shape;249;p33"/>
            <p:cNvSpPr/>
            <p:nvPr/>
          </p:nvSpPr>
          <p:spPr>
            <a:xfrm rot="-900746">
              <a:off x="4439173" y="2567712"/>
              <a:ext cx="68332" cy="202523"/>
            </a:xfrm>
            <a:prstGeom prst="roundRect">
              <a:avLst>
                <a:gd name="adj" fmla="val 17316"/>
              </a:avLst>
            </a:prstGeom>
            <a:solidFill>
              <a:srgbClr val="FFFFFF"/>
            </a:solidFill>
            <a:ln>
              <a:noFill/>
            </a:ln>
          </p:spPr>
          <p:txBody>
            <a:bodyPr spcFirstLastPara="1" wrap="square" lIns="253800" tIns="253800" rIns="253800" bIns="253800" anchor="ctr" anchorCtr="0">
              <a:noAutofit/>
            </a:bodyPr>
            <a:lstStyle/>
            <a:p>
              <a:pPr marL="0" lvl="0" indent="0" algn="ctr" rtl="0">
                <a:spcBef>
                  <a:spcPts val="0"/>
                </a:spcBef>
                <a:spcAft>
                  <a:spcPts val="0"/>
                </a:spcAft>
                <a:buNone/>
              </a:pPr>
              <a:endParaRPr sz="3886"/>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Available Resources</a:t>
            </a:r>
            <a:endParaRPr/>
          </a:p>
        </p:txBody>
      </p:sp>
      <p:sp>
        <p:nvSpPr>
          <p:cNvPr id="255" name="Google Shape;255;p34"/>
          <p:cNvSpPr txBox="1">
            <a:spLocks noGrp="1"/>
          </p:cNvSpPr>
          <p:nvPr>
            <p:ph type="body" idx="1"/>
          </p:nvPr>
        </p:nvSpPr>
        <p:spPr>
          <a:xfrm>
            <a:off x="311700" y="1229875"/>
            <a:ext cx="5321100" cy="3339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a:t>PT evaluation - without MD order in some states</a:t>
            </a:r>
            <a:endParaRPr/>
          </a:p>
          <a:p>
            <a:pPr marL="457200" lvl="0" indent="-342900" algn="l" rtl="0">
              <a:spcBef>
                <a:spcPts val="1600"/>
              </a:spcBef>
              <a:spcAft>
                <a:spcPts val="0"/>
              </a:spcAft>
              <a:buSzPts val="1800"/>
              <a:buAutoNum type="arabicPeriod"/>
            </a:pPr>
            <a:r>
              <a:rPr lang="en"/>
              <a:t>Don’t ignore pain - seek help from medical provider</a:t>
            </a:r>
            <a:endParaRPr/>
          </a:p>
          <a:p>
            <a:pPr marL="457200" lvl="0" indent="-342900" algn="l" rtl="0">
              <a:spcBef>
                <a:spcPts val="1600"/>
              </a:spcBef>
              <a:spcAft>
                <a:spcPts val="1600"/>
              </a:spcAft>
              <a:buSzPts val="1800"/>
              <a:buAutoNum type="arabicPeriod"/>
            </a:pPr>
            <a:r>
              <a:rPr lang="en"/>
              <a:t>Occupational Health Department</a:t>
            </a:r>
            <a:endParaRPr/>
          </a:p>
        </p:txBody>
      </p:sp>
      <p:pic>
        <p:nvPicPr>
          <p:cNvPr id="256" name="Google Shape;256;p34"/>
          <p:cNvPicPr preferRelativeResize="0"/>
          <p:nvPr/>
        </p:nvPicPr>
        <p:blipFill>
          <a:blip r:embed="rId3">
            <a:alphaModFix/>
          </a:blip>
          <a:stretch>
            <a:fillRect/>
          </a:stretch>
        </p:blipFill>
        <p:spPr>
          <a:xfrm>
            <a:off x="5826784" y="589475"/>
            <a:ext cx="3005525" cy="3226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a:t>
            </a:r>
            <a:endParaRPr/>
          </a:p>
        </p:txBody>
      </p:sp>
      <p:sp>
        <p:nvSpPr>
          <p:cNvPr id="262" name="Google Shape;262;p35"/>
          <p:cNvSpPr txBox="1">
            <a:spLocks noGrp="1"/>
          </p:cNvSpPr>
          <p:nvPr>
            <p:ph type="body" idx="1"/>
          </p:nvPr>
        </p:nvSpPr>
        <p:spPr>
          <a:xfrm>
            <a:off x="2270950" y="1229875"/>
            <a:ext cx="6231900" cy="3339000"/>
          </a:xfrm>
          <a:prstGeom prst="rect">
            <a:avLst/>
          </a:prstGeom>
        </p:spPr>
        <p:txBody>
          <a:bodyPr spcFirstLastPara="1" wrap="square" lIns="91425" tIns="91425" rIns="91425" bIns="91425" anchor="t" anchorCtr="0">
            <a:noAutofit/>
          </a:bodyPr>
          <a:lstStyle/>
          <a:p>
            <a:pPr marL="0" lvl="0" indent="0" algn="l" rtl="0">
              <a:lnSpc>
                <a:spcPct val="250000"/>
              </a:lnSpc>
              <a:spcBef>
                <a:spcPts val="0"/>
              </a:spcBef>
              <a:spcAft>
                <a:spcPts val="0"/>
              </a:spcAft>
              <a:buNone/>
            </a:pPr>
            <a:r>
              <a:rPr lang="en"/>
              <a:t>Small changes make big impacts</a:t>
            </a:r>
            <a:endParaRPr/>
          </a:p>
          <a:p>
            <a:pPr marL="0" lvl="0" indent="0" algn="l" rtl="0">
              <a:lnSpc>
                <a:spcPct val="250000"/>
              </a:lnSpc>
              <a:spcBef>
                <a:spcPts val="1600"/>
              </a:spcBef>
              <a:spcAft>
                <a:spcPts val="0"/>
              </a:spcAft>
              <a:buNone/>
            </a:pPr>
            <a:r>
              <a:rPr lang="en"/>
              <a:t>These changes can be implemented immediately </a:t>
            </a:r>
            <a:endParaRPr/>
          </a:p>
          <a:p>
            <a:pPr marL="0" lvl="0" indent="0" algn="l" rtl="0">
              <a:lnSpc>
                <a:spcPct val="250000"/>
              </a:lnSpc>
              <a:spcBef>
                <a:spcPts val="1600"/>
              </a:spcBef>
              <a:spcAft>
                <a:spcPts val="0"/>
              </a:spcAft>
              <a:buNone/>
            </a:pPr>
            <a:r>
              <a:rPr lang="en"/>
              <a:t>Improve your resiliency through practice</a:t>
            </a:r>
            <a:endParaRPr/>
          </a:p>
          <a:p>
            <a:pPr marL="0" lvl="0" indent="0" algn="l" rtl="0">
              <a:lnSpc>
                <a:spcPct val="250000"/>
              </a:lnSpc>
              <a:spcBef>
                <a:spcPts val="1600"/>
              </a:spcBef>
              <a:spcAft>
                <a:spcPts val="1600"/>
              </a:spcAft>
              <a:buNone/>
            </a:pPr>
            <a:r>
              <a:rPr lang="en"/>
              <a:t>Education, education, education</a:t>
            </a:r>
            <a:endParaRPr/>
          </a:p>
        </p:txBody>
      </p:sp>
      <p:grpSp>
        <p:nvGrpSpPr>
          <p:cNvPr id="263" name="Google Shape;263;p35"/>
          <p:cNvGrpSpPr/>
          <p:nvPr/>
        </p:nvGrpSpPr>
        <p:grpSpPr>
          <a:xfrm>
            <a:off x="1540711" y="3722965"/>
            <a:ext cx="770862" cy="772939"/>
            <a:chOff x="3962142" y="1960246"/>
            <a:chExt cx="1219718" cy="1223005"/>
          </a:xfrm>
        </p:grpSpPr>
        <p:sp>
          <p:nvSpPr>
            <p:cNvPr id="264" name="Google Shape;264;p35"/>
            <p:cNvSpPr/>
            <p:nvPr/>
          </p:nvSpPr>
          <p:spPr>
            <a:xfrm rot="157893">
              <a:off x="4040361" y="2883474"/>
              <a:ext cx="171505" cy="227399"/>
            </a:xfrm>
            <a:custGeom>
              <a:avLst/>
              <a:gdLst/>
              <a:ahLst/>
              <a:cxnLst/>
              <a:rect l="l" t="t" r="r" b="b"/>
              <a:pathLst>
                <a:path w="30580" h="40546" extrusionOk="0">
                  <a:moveTo>
                    <a:pt x="11263" y="1"/>
                  </a:moveTo>
                  <a:lnTo>
                    <a:pt x="10239" y="137"/>
                  </a:lnTo>
                  <a:lnTo>
                    <a:pt x="9215" y="342"/>
                  </a:lnTo>
                  <a:lnTo>
                    <a:pt x="8259" y="547"/>
                  </a:lnTo>
                  <a:lnTo>
                    <a:pt x="8874" y="888"/>
                  </a:lnTo>
                  <a:lnTo>
                    <a:pt x="9420" y="1298"/>
                  </a:lnTo>
                  <a:lnTo>
                    <a:pt x="10034" y="1707"/>
                  </a:lnTo>
                  <a:lnTo>
                    <a:pt x="10512" y="2185"/>
                  </a:lnTo>
                  <a:lnTo>
                    <a:pt x="17338" y="9011"/>
                  </a:lnTo>
                  <a:lnTo>
                    <a:pt x="17952" y="9693"/>
                  </a:lnTo>
                  <a:lnTo>
                    <a:pt x="18498" y="10376"/>
                  </a:lnTo>
                  <a:lnTo>
                    <a:pt x="18908" y="11127"/>
                  </a:lnTo>
                  <a:lnTo>
                    <a:pt x="19249" y="11877"/>
                  </a:lnTo>
                  <a:lnTo>
                    <a:pt x="19522" y="12697"/>
                  </a:lnTo>
                  <a:lnTo>
                    <a:pt x="19727" y="13447"/>
                  </a:lnTo>
                  <a:lnTo>
                    <a:pt x="19863" y="14335"/>
                  </a:lnTo>
                  <a:lnTo>
                    <a:pt x="19863" y="15154"/>
                  </a:lnTo>
                  <a:lnTo>
                    <a:pt x="19863" y="15973"/>
                  </a:lnTo>
                  <a:lnTo>
                    <a:pt x="19727" y="16792"/>
                  </a:lnTo>
                  <a:lnTo>
                    <a:pt x="19522" y="17611"/>
                  </a:lnTo>
                  <a:lnTo>
                    <a:pt x="19249" y="18362"/>
                  </a:lnTo>
                  <a:lnTo>
                    <a:pt x="18908" y="19113"/>
                  </a:lnTo>
                  <a:lnTo>
                    <a:pt x="18498" y="19864"/>
                  </a:lnTo>
                  <a:lnTo>
                    <a:pt x="17952" y="20546"/>
                  </a:lnTo>
                  <a:lnTo>
                    <a:pt x="17338" y="21229"/>
                  </a:lnTo>
                  <a:lnTo>
                    <a:pt x="0" y="38566"/>
                  </a:lnTo>
                  <a:lnTo>
                    <a:pt x="1639" y="39112"/>
                  </a:lnTo>
                  <a:lnTo>
                    <a:pt x="3345" y="39590"/>
                  </a:lnTo>
                  <a:lnTo>
                    <a:pt x="5051" y="39931"/>
                  </a:lnTo>
                  <a:lnTo>
                    <a:pt x="6690" y="40204"/>
                  </a:lnTo>
                  <a:lnTo>
                    <a:pt x="8396" y="40409"/>
                  </a:lnTo>
                  <a:lnTo>
                    <a:pt x="10171" y="40477"/>
                  </a:lnTo>
                  <a:lnTo>
                    <a:pt x="11877" y="40546"/>
                  </a:lnTo>
                  <a:lnTo>
                    <a:pt x="13584" y="40409"/>
                  </a:lnTo>
                  <a:lnTo>
                    <a:pt x="15290" y="40272"/>
                  </a:lnTo>
                  <a:lnTo>
                    <a:pt x="16996" y="39999"/>
                  </a:lnTo>
                  <a:lnTo>
                    <a:pt x="18635" y="39590"/>
                  </a:lnTo>
                  <a:lnTo>
                    <a:pt x="20341" y="39180"/>
                  </a:lnTo>
                  <a:lnTo>
                    <a:pt x="21979" y="38634"/>
                  </a:lnTo>
                  <a:lnTo>
                    <a:pt x="23617" y="38020"/>
                  </a:lnTo>
                  <a:lnTo>
                    <a:pt x="25187" y="37269"/>
                  </a:lnTo>
                  <a:lnTo>
                    <a:pt x="26757" y="36450"/>
                  </a:lnTo>
                  <a:lnTo>
                    <a:pt x="27576" y="34948"/>
                  </a:lnTo>
                  <a:lnTo>
                    <a:pt x="28327" y="33378"/>
                  </a:lnTo>
                  <a:lnTo>
                    <a:pt x="29010" y="31740"/>
                  </a:lnTo>
                  <a:lnTo>
                    <a:pt x="29556" y="30034"/>
                  </a:lnTo>
                  <a:lnTo>
                    <a:pt x="29965" y="28259"/>
                  </a:lnTo>
                  <a:lnTo>
                    <a:pt x="30307" y="26416"/>
                  </a:lnTo>
                  <a:lnTo>
                    <a:pt x="30511" y="24505"/>
                  </a:lnTo>
                  <a:lnTo>
                    <a:pt x="30580" y="22594"/>
                  </a:lnTo>
                  <a:lnTo>
                    <a:pt x="30511" y="21433"/>
                  </a:lnTo>
                  <a:lnTo>
                    <a:pt x="30443" y="20273"/>
                  </a:lnTo>
                  <a:lnTo>
                    <a:pt x="30375" y="19181"/>
                  </a:lnTo>
                  <a:lnTo>
                    <a:pt x="30170" y="18021"/>
                  </a:lnTo>
                  <a:lnTo>
                    <a:pt x="29965" y="16928"/>
                  </a:lnTo>
                  <a:lnTo>
                    <a:pt x="29760" y="15905"/>
                  </a:lnTo>
                  <a:lnTo>
                    <a:pt x="29487" y="14812"/>
                  </a:lnTo>
                  <a:lnTo>
                    <a:pt x="29146" y="13789"/>
                  </a:lnTo>
                  <a:lnTo>
                    <a:pt x="28737" y="12765"/>
                  </a:lnTo>
                  <a:lnTo>
                    <a:pt x="28395" y="11809"/>
                  </a:lnTo>
                  <a:lnTo>
                    <a:pt x="27918" y="10854"/>
                  </a:lnTo>
                  <a:lnTo>
                    <a:pt x="27440" y="9966"/>
                  </a:lnTo>
                  <a:lnTo>
                    <a:pt x="26962" y="9079"/>
                  </a:lnTo>
                  <a:lnTo>
                    <a:pt x="26416" y="8192"/>
                  </a:lnTo>
                  <a:lnTo>
                    <a:pt x="25802" y="7372"/>
                  </a:lnTo>
                  <a:lnTo>
                    <a:pt x="25255" y="6622"/>
                  </a:lnTo>
                  <a:lnTo>
                    <a:pt x="24573" y="5871"/>
                  </a:lnTo>
                  <a:lnTo>
                    <a:pt x="23959" y="5120"/>
                  </a:lnTo>
                  <a:lnTo>
                    <a:pt x="23276" y="4506"/>
                  </a:lnTo>
                  <a:lnTo>
                    <a:pt x="22525" y="3823"/>
                  </a:lnTo>
                  <a:lnTo>
                    <a:pt x="21774" y="3277"/>
                  </a:lnTo>
                  <a:lnTo>
                    <a:pt x="21024" y="2731"/>
                  </a:lnTo>
                  <a:lnTo>
                    <a:pt x="20273" y="2185"/>
                  </a:lnTo>
                  <a:lnTo>
                    <a:pt x="19454" y="1775"/>
                  </a:lnTo>
                  <a:lnTo>
                    <a:pt x="18635" y="1366"/>
                  </a:lnTo>
                  <a:lnTo>
                    <a:pt x="17747" y="1025"/>
                  </a:lnTo>
                  <a:lnTo>
                    <a:pt x="16928" y="683"/>
                  </a:lnTo>
                  <a:lnTo>
                    <a:pt x="16041" y="478"/>
                  </a:lnTo>
                  <a:lnTo>
                    <a:pt x="15153" y="274"/>
                  </a:lnTo>
                  <a:lnTo>
                    <a:pt x="14198" y="137"/>
                  </a:lnTo>
                  <a:lnTo>
                    <a:pt x="13310" y="1"/>
                  </a:lnTo>
                  <a:close/>
                </a:path>
              </a:pathLst>
            </a:custGeom>
            <a:solidFill>
              <a:srgbClr val="000000"/>
            </a:solid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sz="884">
                <a:latin typeface="Patua One"/>
                <a:ea typeface="Patua One"/>
                <a:cs typeface="Patua One"/>
                <a:sym typeface="Patua One"/>
              </a:endParaRPr>
            </a:p>
          </p:txBody>
        </p:sp>
        <p:sp>
          <p:nvSpPr>
            <p:cNvPr id="265" name="Google Shape;265;p35"/>
            <p:cNvSpPr/>
            <p:nvPr/>
          </p:nvSpPr>
          <p:spPr>
            <a:xfrm rot="157893">
              <a:off x="4944238" y="2099623"/>
              <a:ext cx="219743" cy="178017"/>
            </a:xfrm>
            <a:custGeom>
              <a:avLst/>
              <a:gdLst/>
              <a:ahLst/>
              <a:cxnLst/>
              <a:rect l="l" t="t" r="r" b="b"/>
              <a:pathLst>
                <a:path w="39181" h="31741" extrusionOk="0">
                  <a:moveTo>
                    <a:pt x="30785" y="1"/>
                  </a:moveTo>
                  <a:lnTo>
                    <a:pt x="13448" y="17338"/>
                  </a:lnTo>
                  <a:lnTo>
                    <a:pt x="12765" y="17952"/>
                  </a:lnTo>
                  <a:lnTo>
                    <a:pt x="12082" y="18430"/>
                  </a:lnTo>
                  <a:lnTo>
                    <a:pt x="11332" y="18840"/>
                  </a:lnTo>
                  <a:lnTo>
                    <a:pt x="10581" y="19249"/>
                  </a:lnTo>
                  <a:lnTo>
                    <a:pt x="9830" y="19522"/>
                  </a:lnTo>
                  <a:lnTo>
                    <a:pt x="9011" y="19727"/>
                  </a:lnTo>
                  <a:lnTo>
                    <a:pt x="8192" y="19795"/>
                  </a:lnTo>
                  <a:lnTo>
                    <a:pt x="7373" y="19863"/>
                  </a:lnTo>
                  <a:lnTo>
                    <a:pt x="6554" y="19795"/>
                  </a:lnTo>
                  <a:lnTo>
                    <a:pt x="5735" y="19727"/>
                  </a:lnTo>
                  <a:lnTo>
                    <a:pt x="4915" y="19522"/>
                  </a:lnTo>
                  <a:lnTo>
                    <a:pt x="4096" y="19249"/>
                  </a:lnTo>
                  <a:lnTo>
                    <a:pt x="3346" y="18840"/>
                  </a:lnTo>
                  <a:lnTo>
                    <a:pt x="2595" y="18430"/>
                  </a:lnTo>
                  <a:lnTo>
                    <a:pt x="1912" y="17952"/>
                  </a:lnTo>
                  <a:lnTo>
                    <a:pt x="1298" y="17338"/>
                  </a:lnTo>
                  <a:lnTo>
                    <a:pt x="342" y="16451"/>
                  </a:lnTo>
                  <a:lnTo>
                    <a:pt x="206" y="17816"/>
                  </a:lnTo>
                  <a:lnTo>
                    <a:pt x="1" y="19249"/>
                  </a:lnTo>
                  <a:lnTo>
                    <a:pt x="274" y="20068"/>
                  </a:lnTo>
                  <a:lnTo>
                    <a:pt x="615" y="20956"/>
                  </a:lnTo>
                  <a:lnTo>
                    <a:pt x="1025" y="21706"/>
                  </a:lnTo>
                  <a:lnTo>
                    <a:pt x="1434" y="22526"/>
                  </a:lnTo>
                  <a:lnTo>
                    <a:pt x="1912" y="23276"/>
                  </a:lnTo>
                  <a:lnTo>
                    <a:pt x="2458" y="23959"/>
                  </a:lnTo>
                  <a:lnTo>
                    <a:pt x="3004" y="24710"/>
                  </a:lnTo>
                  <a:lnTo>
                    <a:pt x="3619" y="25324"/>
                  </a:lnTo>
                  <a:lnTo>
                    <a:pt x="4233" y="26007"/>
                  </a:lnTo>
                  <a:lnTo>
                    <a:pt x="4915" y="26621"/>
                  </a:lnTo>
                  <a:lnTo>
                    <a:pt x="5598" y="27167"/>
                  </a:lnTo>
                  <a:lnTo>
                    <a:pt x="6349" y="27713"/>
                  </a:lnTo>
                  <a:lnTo>
                    <a:pt x="7100" y="28259"/>
                  </a:lnTo>
                  <a:lnTo>
                    <a:pt x="7919" y="28737"/>
                  </a:lnTo>
                  <a:lnTo>
                    <a:pt x="8738" y="29146"/>
                  </a:lnTo>
                  <a:lnTo>
                    <a:pt x="9557" y="29556"/>
                  </a:lnTo>
                  <a:lnTo>
                    <a:pt x="10444" y="29966"/>
                  </a:lnTo>
                  <a:lnTo>
                    <a:pt x="11332" y="30307"/>
                  </a:lnTo>
                  <a:lnTo>
                    <a:pt x="12287" y="30648"/>
                  </a:lnTo>
                  <a:lnTo>
                    <a:pt x="13243" y="30921"/>
                  </a:lnTo>
                  <a:lnTo>
                    <a:pt x="15154" y="31331"/>
                  </a:lnTo>
                  <a:lnTo>
                    <a:pt x="17202" y="31604"/>
                  </a:lnTo>
                  <a:lnTo>
                    <a:pt x="18226" y="31740"/>
                  </a:lnTo>
                  <a:lnTo>
                    <a:pt x="21365" y="31740"/>
                  </a:lnTo>
                  <a:lnTo>
                    <a:pt x="22389" y="31672"/>
                  </a:lnTo>
                  <a:lnTo>
                    <a:pt x="23481" y="31535"/>
                  </a:lnTo>
                  <a:lnTo>
                    <a:pt x="24574" y="31331"/>
                  </a:lnTo>
                  <a:lnTo>
                    <a:pt x="25666" y="31126"/>
                  </a:lnTo>
                  <a:lnTo>
                    <a:pt x="26621" y="29829"/>
                  </a:lnTo>
                  <a:lnTo>
                    <a:pt x="27509" y="28532"/>
                  </a:lnTo>
                  <a:lnTo>
                    <a:pt x="29079" y="26007"/>
                  </a:lnTo>
                  <a:lnTo>
                    <a:pt x="32560" y="20068"/>
                  </a:lnTo>
                  <a:lnTo>
                    <a:pt x="35153" y="15427"/>
                  </a:lnTo>
                  <a:lnTo>
                    <a:pt x="36996" y="11877"/>
                  </a:lnTo>
                  <a:lnTo>
                    <a:pt x="37679" y="10512"/>
                  </a:lnTo>
                  <a:lnTo>
                    <a:pt x="38225" y="9284"/>
                  </a:lnTo>
                  <a:lnTo>
                    <a:pt x="38635" y="8328"/>
                  </a:lnTo>
                  <a:lnTo>
                    <a:pt x="38908" y="7441"/>
                  </a:lnTo>
                  <a:lnTo>
                    <a:pt x="39112" y="6758"/>
                  </a:lnTo>
                  <a:lnTo>
                    <a:pt x="39181" y="6212"/>
                  </a:lnTo>
                  <a:lnTo>
                    <a:pt x="39181" y="5734"/>
                  </a:lnTo>
                  <a:lnTo>
                    <a:pt x="39181" y="5325"/>
                  </a:lnTo>
                  <a:lnTo>
                    <a:pt x="39044" y="4983"/>
                  </a:lnTo>
                  <a:lnTo>
                    <a:pt x="38908" y="4642"/>
                  </a:lnTo>
                  <a:lnTo>
                    <a:pt x="38635" y="4164"/>
                  </a:lnTo>
                  <a:lnTo>
                    <a:pt x="38225" y="3550"/>
                  </a:lnTo>
                  <a:lnTo>
                    <a:pt x="37611" y="2936"/>
                  </a:lnTo>
                  <a:lnTo>
                    <a:pt x="36860" y="2253"/>
                  </a:lnTo>
                  <a:lnTo>
                    <a:pt x="36314" y="1912"/>
                  </a:lnTo>
                  <a:lnTo>
                    <a:pt x="35768" y="1639"/>
                  </a:lnTo>
                  <a:lnTo>
                    <a:pt x="35153" y="1297"/>
                  </a:lnTo>
                  <a:lnTo>
                    <a:pt x="34471" y="1024"/>
                  </a:lnTo>
                  <a:lnTo>
                    <a:pt x="33652" y="683"/>
                  </a:lnTo>
                  <a:lnTo>
                    <a:pt x="32833" y="478"/>
                  </a:lnTo>
                  <a:lnTo>
                    <a:pt x="31877" y="205"/>
                  </a:lnTo>
                  <a:lnTo>
                    <a:pt x="30785" y="1"/>
                  </a:lnTo>
                  <a:close/>
                </a:path>
              </a:pathLst>
            </a:custGeom>
            <a:solidFill>
              <a:srgbClr val="000000"/>
            </a:solid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sz="884">
                <a:latin typeface="Patua One"/>
                <a:ea typeface="Patua One"/>
                <a:cs typeface="Patua One"/>
                <a:sym typeface="Patua One"/>
              </a:endParaRPr>
            </a:p>
          </p:txBody>
        </p:sp>
        <p:sp>
          <p:nvSpPr>
            <p:cNvPr id="266" name="Google Shape;266;p35"/>
            <p:cNvSpPr/>
            <p:nvPr/>
          </p:nvSpPr>
          <p:spPr>
            <a:xfrm rot="157893">
              <a:off x="4776470" y="1995843"/>
              <a:ext cx="219738" cy="366740"/>
            </a:xfrm>
            <a:custGeom>
              <a:avLst/>
              <a:gdLst/>
              <a:ahLst/>
              <a:cxnLst/>
              <a:rect l="l" t="t" r="r" b="b"/>
              <a:pathLst>
                <a:path w="39180" h="65391" extrusionOk="0">
                  <a:moveTo>
                    <a:pt x="30238" y="0"/>
                  </a:moveTo>
                  <a:lnTo>
                    <a:pt x="27986" y="137"/>
                  </a:lnTo>
                  <a:lnTo>
                    <a:pt x="25801" y="410"/>
                  </a:lnTo>
                  <a:lnTo>
                    <a:pt x="23617" y="819"/>
                  </a:lnTo>
                  <a:lnTo>
                    <a:pt x="21433" y="1433"/>
                  </a:lnTo>
                  <a:lnTo>
                    <a:pt x="19317" y="2184"/>
                  </a:lnTo>
                  <a:lnTo>
                    <a:pt x="17201" y="3072"/>
                  </a:lnTo>
                  <a:lnTo>
                    <a:pt x="15221" y="4095"/>
                  </a:lnTo>
                  <a:lnTo>
                    <a:pt x="14198" y="4710"/>
                  </a:lnTo>
                  <a:lnTo>
                    <a:pt x="13242" y="5324"/>
                  </a:lnTo>
                  <a:lnTo>
                    <a:pt x="12286" y="5938"/>
                  </a:lnTo>
                  <a:lnTo>
                    <a:pt x="11399" y="6621"/>
                  </a:lnTo>
                  <a:lnTo>
                    <a:pt x="10443" y="7372"/>
                  </a:lnTo>
                  <a:lnTo>
                    <a:pt x="9556" y="8123"/>
                  </a:lnTo>
                  <a:lnTo>
                    <a:pt x="8737" y="8942"/>
                  </a:lnTo>
                  <a:lnTo>
                    <a:pt x="7850" y="9761"/>
                  </a:lnTo>
                  <a:lnTo>
                    <a:pt x="7099" y="10648"/>
                  </a:lnTo>
                  <a:lnTo>
                    <a:pt x="6280" y="11535"/>
                  </a:lnTo>
                  <a:lnTo>
                    <a:pt x="5802" y="12218"/>
                  </a:lnTo>
                  <a:lnTo>
                    <a:pt x="4573" y="13924"/>
                  </a:lnTo>
                  <a:lnTo>
                    <a:pt x="3754" y="15153"/>
                  </a:lnTo>
                  <a:lnTo>
                    <a:pt x="2935" y="16518"/>
                  </a:lnTo>
                  <a:lnTo>
                    <a:pt x="2116" y="18020"/>
                  </a:lnTo>
                  <a:lnTo>
                    <a:pt x="1365" y="19658"/>
                  </a:lnTo>
                  <a:lnTo>
                    <a:pt x="1092" y="20341"/>
                  </a:lnTo>
                  <a:lnTo>
                    <a:pt x="887" y="21023"/>
                  </a:lnTo>
                  <a:lnTo>
                    <a:pt x="478" y="22661"/>
                  </a:lnTo>
                  <a:lnTo>
                    <a:pt x="205" y="24368"/>
                  </a:lnTo>
                  <a:lnTo>
                    <a:pt x="68" y="26279"/>
                  </a:lnTo>
                  <a:lnTo>
                    <a:pt x="0" y="28327"/>
                  </a:lnTo>
                  <a:lnTo>
                    <a:pt x="68" y="30579"/>
                  </a:lnTo>
                  <a:lnTo>
                    <a:pt x="341" y="32900"/>
                  </a:lnTo>
                  <a:lnTo>
                    <a:pt x="683" y="35357"/>
                  </a:lnTo>
                  <a:lnTo>
                    <a:pt x="1160" y="37883"/>
                  </a:lnTo>
                  <a:lnTo>
                    <a:pt x="1775" y="40545"/>
                  </a:lnTo>
                  <a:lnTo>
                    <a:pt x="2594" y="43275"/>
                  </a:lnTo>
                  <a:lnTo>
                    <a:pt x="3481" y="46142"/>
                  </a:lnTo>
                  <a:lnTo>
                    <a:pt x="4573" y="49009"/>
                  </a:lnTo>
                  <a:lnTo>
                    <a:pt x="5802" y="51944"/>
                  </a:lnTo>
                  <a:lnTo>
                    <a:pt x="7235" y="54947"/>
                  </a:lnTo>
                  <a:lnTo>
                    <a:pt x="8805" y="58019"/>
                  </a:lnTo>
                  <a:lnTo>
                    <a:pt x="8601" y="61227"/>
                  </a:lnTo>
                  <a:lnTo>
                    <a:pt x="8464" y="63548"/>
                  </a:lnTo>
                  <a:lnTo>
                    <a:pt x="8464" y="64913"/>
                  </a:lnTo>
                  <a:lnTo>
                    <a:pt x="8532" y="65254"/>
                  </a:lnTo>
                  <a:lnTo>
                    <a:pt x="8601" y="65391"/>
                  </a:lnTo>
                  <a:lnTo>
                    <a:pt x="8669" y="65322"/>
                  </a:lnTo>
                  <a:lnTo>
                    <a:pt x="8805" y="65186"/>
                  </a:lnTo>
                  <a:lnTo>
                    <a:pt x="9078" y="64435"/>
                  </a:lnTo>
                  <a:lnTo>
                    <a:pt x="9420" y="63138"/>
                  </a:lnTo>
                  <a:lnTo>
                    <a:pt x="9829" y="61363"/>
                  </a:lnTo>
                  <a:lnTo>
                    <a:pt x="10785" y="56312"/>
                  </a:lnTo>
                  <a:lnTo>
                    <a:pt x="12150" y="49145"/>
                  </a:lnTo>
                  <a:lnTo>
                    <a:pt x="12969" y="46005"/>
                  </a:lnTo>
                  <a:lnTo>
                    <a:pt x="13925" y="42934"/>
                  </a:lnTo>
                  <a:lnTo>
                    <a:pt x="14880" y="39862"/>
                  </a:lnTo>
                  <a:lnTo>
                    <a:pt x="15972" y="36859"/>
                  </a:lnTo>
                  <a:lnTo>
                    <a:pt x="17133" y="33924"/>
                  </a:lnTo>
                  <a:lnTo>
                    <a:pt x="18498" y="30989"/>
                  </a:lnTo>
                  <a:lnTo>
                    <a:pt x="19180" y="29624"/>
                  </a:lnTo>
                  <a:lnTo>
                    <a:pt x="19931" y="28190"/>
                  </a:lnTo>
                  <a:lnTo>
                    <a:pt x="20682" y="26825"/>
                  </a:lnTo>
                  <a:lnTo>
                    <a:pt x="21501" y="25528"/>
                  </a:lnTo>
                  <a:lnTo>
                    <a:pt x="21569" y="24777"/>
                  </a:lnTo>
                  <a:lnTo>
                    <a:pt x="21638" y="24027"/>
                  </a:lnTo>
                  <a:lnTo>
                    <a:pt x="21774" y="23276"/>
                  </a:lnTo>
                  <a:lnTo>
                    <a:pt x="21979" y="22593"/>
                  </a:lnTo>
                  <a:lnTo>
                    <a:pt x="22252" y="21911"/>
                  </a:lnTo>
                  <a:lnTo>
                    <a:pt x="22593" y="21228"/>
                  </a:lnTo>
                  <a:lnTo>
                    <a:pt x="23003" y="20545"/>
                  </a:lnTo>
                  <a:lnTo>
                    <a:pt x="23481" y="19931"/>
                  </a:lnTo>
                  <a:lnTo>
                    <a:pt x="39180" y="1024"/>
                  </a:lnTo>
                  <a:lnTo>
                    <a:pt x="36927" y="546"/>
                  </a:lnTo>
                  <a:lnTo>
                    <a:pt x="34743" y="205"/>
                  </a:lnTo>
                  <a:lnTo>
                    <a:pt x="32490" y="0"/>
                  </a:lnTo>
                  <a:close/>
                </a:path>
              </a:pathLst>
            </a:custGeom>
            <a:solidFill>
              <a:srgbClr val="000000"/>
            </a:solid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sz="884">
                <a:latin typeface="Patua One"/>
                <a:ea typeface="Patua One"/>
                <a:cs typeface="Patua One"/>
                <a:sym typeface="Patua One"/>
              </a:endParaRPr>
            </a:p>
          </p:txBody>
        </p:sp>
        <p:sp>
          <p:nvSpPr>
            <p:cNvPr id="267" name="Google Shape;267;p35"/>
            <p:cNvSpPr/>
            <p:nvPr/>
          </p:nvSpPr>
          <p:spPr>
            <a:xfrm rot="157893">
              <a:off x="3988401" y="1986423"/>
              <a:ext cx="1167201" cy="1170650"/>
            </a:xfrm>
            <a:custGeom>
              <a:avLst/>
              <a:gdLst/>
              <a:ahLst/>
              <a:cxnLst/>
              <a:rect l="l" t="t" r="r" b="b"/>
              <a:pathLst>
                <a:path w="208116" h="208731" extrusionOk="0">
                  <a:moveTo>
                    <a:pt x="176103" y="0"/>
                  </a:moveTo>
                  <a:lnTo>
                    <a:pt x="173919" y="68"/>
                  </a:lnTo>
                  <a:lnTo>
                    <a:pt x="171667" y="341"/>
                  </a:lnTo>
                  <a:lnTo>
                    <a:pt x="169482" y="683"/>
                  </a:lnTo>
                  <a:lnTo>
                    <a:pt x="167230" y="1229"/>
                  </a:lnTo>
                  <a:lnTo>
                    <a:pt x="165114" y="1911"/>
                  </a:lnTo>
                  <a:lnTo>
                    <a:pt x="162998" y="2799"/>
                  </a:lnTo>
                  <a:lnTo>
                    <a:pt x="161974" y="3276"/>
                  </a:lnTo>
                  <a:lnTo>
                    <a:pt x="160950" y="3822"/>
                  </a:lnTo>
                  <a:lnTo>
                    <a:pt x="159926" y="4369"/>
                  </a:lnTo>
                  <a:lnTo>
                    <a:pt x="158971" y="4983"/>
                  </a:lnTo>
                  <a:lnTo>
                    <a:pt x="158015" y="5597"/>
                  </a:lnTo>
                  <a:lnTo>
                    <a:pt x="157060" y="6280"/>
                  </a:lnTo>
                  <a:lnTo>
                    <a:pt x="156104" y="7031"/>
                  </a:lnTo>
                  <a:lnTo>
                    <a:pt x="155217" y="7781"/>
                  </a:lnTo>
                  <a:lnTo>
                    <a:pt x="154329" y="8532"/>
                  </a:lnTo>
                  <a:lnTo>
                    <a:pt x="153442" y="9420"/>
                  </a:lnTo>
                  <a:lnTo>
                    <a:pt x="152623" y="10239"/>
                  </a:lnTo>
                  <a:lnTo>
                    <a:pt x="151804" y="11126"/>
                  </a:lnTo>
                  <a:lnTo>
                    <a:pt x="151053" y="12082"/>
                  </a:lnTo>
                  <a:lnTo>
                    <a:pt x="150302" y="12969"/>
                  </a:lnTo>
                  <a:lnTo>
                    <a:pt x="149620" y="13925"/>
                  </a:lnTo>
                  <a:lnTo>
                    <a:pt x="149005" y="14880"/>
                  </a:lnTo>
                  <a:lnTo>
                    <a:pt x="148391" y="15904"/>
                  </a:lnTo>
                  <a:lnTo>
                    <a:pt x="147845" y="16928"/>
                  </a:lnTo>
                  <a:lnTo>
                    <a:pt x="147299" y="17952"/>
                  </a:lnTo>
                  <a:lnTo>
                    <a:pt x="146821" y="18976"/>
                  </a:lnTo>
                  <a:lnTo>
                    <a:pt x="146002" y="21092"/>
                  </a:lnTo>
                  <a:lnTo>
                    <a:pt x="145319" y="23208"/>
                  </a:lnTo>
                  <a:lnTo>
                    <a:pt x="144773" y="25392"/>
                  </a:lnTo>
                  <a:lnTo>
                    <a:pt x="144364" y="27576"/>
                  </a:lnTo>
                  <a:lnTo>
                    <a:pt x="144159" y="29829"/>
                  </a:lnTo>
                  <a:lnTo>
                    <a:pt x="144091" y="32081"/>
                  </a:lnTo>
                  <a:lnTo>
                    <a:pt x="144159" y="34334"/>
                  </a:lnTo>
                  <a:lnTo>
                    <a:pt x="144364" y="36518"/>
                  </a:lnTo>
                  <a:lnTo>
                    <a:pt x="144773" y="38770"/>
                  </a:lnTo>
                  <a:lnTo>
                    <a:pt x="145319" y="40954"/>
                  </a:lnTo>
                  <a:lnTo>
                    <a:pt x="146002" y="43070"/>
                  </a:lnTo>
                  <a:lnTo>
                    <a:pt x="42661" y="146480"/>
                  </a:lnTo>
                  <a:lnTo>
                    <a:pt x="40476" y="145798"/>
                  </a:lnTo>
                  <a:lnTo>
                    <a:pt x="38361" y="145320"/>
                  </a:lnTo>
                  <a:lnTo>
                    <a:pt x="36176" y="144979"/>
                  </a:lnTo>
                  <a:lnTo>
                    <a:pt x="33992" y="144774"/>
                  </a:lnTo>
                  <a:lnTo>
                    <a:pt x="31740" y="144706"/>
                  </a:lnTo>
                  <a:lnTo>
                    <a:pt x="29555" y="144774"/>
                  </a:lnTo>
                  <a:lnTo>
                    <a:pt x="27371" y="145047"/>
                  </a:lnTo>
                  <a:lnTo>
                    <a:pt x="25187" y="145456"/>
                  </a:lnTo>
                  <a:lnTo>
                    <a:pt x="23003" y="146003"/>
                  </a:lnTo>
                  <a:lnTo>
                    <a:pt x="20887" y="146685"/>
                  </a:lnTo>
                  <a:lnTo>
                    <a:pt x="18839" y="147504"/>
                  </a:lnTo>
                  <a:lnTo>
                    <a:pt x="16791" y="148528"/>
                  </a:lnTo>
                  <a:lnTo>
                    <a:pt x="15836" y="149074"/>
                  </a:lnTo>
                  <a:lnTo>
                    <a:pt x="14812" y="149688"/>
                  </a:lnTo>
                  <a:lnTo>
                    <a:pt x="13856" y="150303"/>
                  </a:lnTo>
                  <a:lnTo>
                    <a:pt x="12969" y="150985"/>
                  </a:lnTo>
                  <a:lnTo>
                    <a:pt x="12013" y="151736"/>
                  </a:lnTo>
                  <a:lnTo>
                    <a:pt x="11126" y="152487"/>
                  </a:lnTo>
                  <a:lnTo>
                    <a:pt x="10239" y="153238"/>
                  </a:lnTo>
                  <a:lnTo>
                    <a:pt x="9419" y="154057"/>
                  </a:lnTo>
                  <a:lnTo>
                    <a:pt x="8532" y="154944"/>
                  </a:lnTo>
                  <a:lnTo>
                    <a:pt x="7781" y="155832"/>
                  </a:lnTo>
                  <a:lnTo>
                    <a:pt x="7030" y="156719"/>
                  </a:lnTo>
                  <a:lnTo>
                    <a:pt x="6280" y="157675"/>
                  </a:lnTo>
                  <a:lnTo>
                    <a:pt x="5597" y="158630"/>
                  </a:lnTo>
                  <a:lnTo>
                    <a:pt x="4983" y="159586"/>
                  </a:lnTo>
                  <a:lnTo>
                    <a:pt x="4368" y="160610"/>
                  </a:lnTo>
                  <a:lnTo>
                    <a:pt x="3822" y="161565"/>
                  </a:lnTo>
                  <a:lnTo>
                    <a:pt x="3276" y="162589"/>
                  </a:lnTo>
                  <a:lnTo>
                    <a:pt x="2799" y="163613"/>
                  </a:lnTo>
                  <a:lnTo>
                    <a:pt x="1979" y="165729"/>
                  </a:lnTo>
                  <a:lnTo>
                    <a:pt x="1229" y="167913"/>
                  </a:lnTo>
                  <a:lnTo>
                    <a:pt x="683" y="170097"/>
                  </a:lnTo>
                  <a:lnTo>
                    <a:pt x="341" y="172282"/>
                  </a:lnTo>
                  <a:lnTo>
                    <a:pt x="68" y="174534"/>
                  </a:lnTo>
                  <a:lnTo>
                    <a:pt x="0" y="176787"/>
                  </a:lnTo>
                  <a:lnTo>
                    <a:pt x="68" y="178971"/>
                  </a:lnTo>
                  <a:lnTo>
                    <a:pt x="341" y="181223"/>
                  </a:lnTo>
                  <a:lnTo>
                    <a:pt x="751" y="183408"/>
                  </a:lnTo>
                  <a:lnTo>
                    <a:pt x="1297" y="185592"/>
                  </a:lnTo>
                  <a:lnTo>
                    <a:pt x="1979" y="187776"/>
                  </a:lnTo>
                  <a:lnTo>
                    <a:pt x="19317" y="170439"/>
                  </a:lnTo>
                  <a:lnTo>
                    <a:pt x="19999" y="169824"/>
                  </a:lnTo>
                  <a:lnTo>
                    <a:pt x="20682" y="169347"/>
                  </a:lnTo>
                  <a:lnTo>
                    <a:pt x="21433" y="168869"/>
                  </a:lnTo>
                  <a:lnTo>
                    <a:pt x="22184" y="168527"/>
                  </a:lnTo>
                  <a:lnTo>
                    <a:pt x="22934" y="168254"/>
                  </a:lnTo>
                  <a:lnTo>
                    <a:pt x="23753" y="168050"/>
                  </a:lnTo>
                  <a:lnTo>
                    <a:pt x="24573" y="167913"/>
                  </a:lnTo>
                  <a:lnTo>
                    <a:pt x="26211" y="167913"/>
                  </a:lnTo>
                  <a:lnTo>
                    <a:pt x="27030" y="168050"/>
                  </a:lnTo>
                  <a:lnTo>
                    <a:pt x="27849" y="168254"/>
                  </a:lnTo>
                  <a:lnTo>
                    <a:pt x="28668" y="168527"/>
                  </a:lnTo>
                  <a:lnTo>
                    <a:pt x="29419" y="168869"/>
                  </a:lnTo>
                  <a:lnTo>
                    <a:pt x="30170" y="169347"/>
                  </a:lnTo>
                  <a:lnTo>
                    <a:pt x="30852" y="169824"/>
                  </a:lnTo>
                  <a:lnTo>
                    <a:pt x="31535" y="170439"/>
                  </a:lnTo>
                  <a:lnTo>
                    <a:pt x="38361" y="177264"/>
                  </a:lnTo>
                  <a:lnTo>
                    <a:pt x="38907" y="177947"/>
                  </a:lnTo>
                  <a:lnTo>
                    <a:pt x="39453" y="178630"/>
                  </a:lnTo>
                  <a:lnTo>
                    <a:pt x="39862" y="179312"/>
                  </a:lnTo>
                  <a:lnTo>
                    <a:pt x="40203" y="180131"/>
                  </a:lnTo>
                  <a:lnTo>
                    <a:pt x="40476" y="180882"/>
                  </a:lnTo>
                  <a:lnTo>
                    <a:pt x="40681" y="181701"/>
                  </a:lnTo>
                  <a:lnTo>
                    <a:pt x="40818" y="182520"/>
                  </a:lnTo>
                  <a:lnTo>
                    <a:pt x="40886" y="183339"/>
                  </a:lnTo>
                  <a:lnTo>
                    <a:pt x="40818" y="184158"/>
                  </a:lnTo>
                  <a:lnTo>
                    <a:pt x="40681" y="184977"/>
                  </a:lnTo>
                  <a:lnTo>
                    <a:pt x="40476" y="185797"/>
                  </a:lnTo>
                  <a:lnTo>
                    <a:pt x="40203" y="186616"/>
                  </a:lnTo>
                  <a:lnTo>
                    <a:pt x="39862" y="187366"/>
                  </a:lnTo>
                  <a:lnTo>
                    <a:pt x="39453" y="188117"/>
                  </a:lnTo>
                  <a:lnTo>
                    <a:pt x="38907" y="188800"/>
                  </a:lnTo>
                  <a:lnTo>
                    <a:pt x="38361" y="189414"/>
                  </a:lnTo>
                  <a:lnTo>
                    <a:pt x="21023" y="206820"/>
                  </a:lnTo>
                  <a:lnTo>
                    <a:pt x="23139" y="207502"/>
                  </a:lnTo>
                  <a:lnTo>
                    <a:pt x="25323" y="208048"/>
                  </a:lnTo>
                  <a:lnTo>
                    <a:pt x="27508" y="208458"/>
                  </a:lnTo>
                  <a:lnTo>
                    <a:pt x="29760" y="208663"/>
                  </a:lnTo>
                  <a:lnTo>
                    <a:pt x="32013" y="208731"/>
                  </a:lnTo>
                  <a:lnTo>
                    <a:pt x="34265" y="208663"/>
                  </a:lnTo>
                  <a:lnTo>
                    <a:pt x="36449" y="208458"/>
                  </a:lnTo>
                  <a:lnTo>
                    <a:pt x="38702" y="208048"/>
                  </a:lnTo>
                  <a:lnTo>
                    <a:pt x="40886" y="207502"/>
                  </a:lnTo>
                  <a:lnTo>
                    <a:pt x="43002" y="206820"/>
                  </a:lnTo>
                  <a:lnTo>
                    <a:pt x="45118" y="206001"/>
                  </a:lnTo>
                  <a:lnTo>
                    <a:pt x="46142" y="205455"/>
                  </a:lnTo>
                  <a:lnTo>
                    <a:pt x="47166" y="204977"/>
                  </a:lnTo>
                  <a:lnTo>
                    <a:pt x="48190" y="204431"/>
                  </a:lnTo>
                  <a:lnTo>
                    <a:pt x="49145" y="203816"/>
                  </a:lnTo>
                  <a:lnTo>
                    <a:pt x="50169" y="203134"/>
                  </a:lnTo>
                  <a:lnTo>
                    <a:pt x="51125" y="202451"/>
                  </a:lnTo>
                  <a:lnTo>
                    <a:pt x="52012" y="201769"/>
                  </a:lnTo>
                  <a:lnTo>
                    <a:pt x="52968" y="201018"/>
                  </a:lnTo>
                  <a:lnTo>
                    <a:pt x="53855" y="200199"/>
                  </a:lnTo>
                  <a:lnTo>
                    <a:pt x="54674" y="199380"/>
                  </a:lnTo>
                  <a:lnTo>
                    <a:pt x="55493" y="198492"/>
                  </a:lnTo>
                  <a:lnTo>
                    <a:pt x="56312" y="197673"/>
                  </a:lnTo>
                  <a:lnTo>
                    <a:pt x="57063" y="196718"/>
                  </a:lnTo>
                  <a:lnTo>
                    <a:pt x="57746" y="195830"/>
                  </a:lnTo>
                  <a:lnTo>
                    <a:pt x="58428" y="194875"/>
                  </a:lnTo>
                  <a:lnTo>
                    <a:pt x="59042" y="193919"/>
                  </a:lnTo>
                  <a:lnTo>
                    <a:pt x="59657" y="192964"/>
                  </a:lnTo>
                  <a:lnTo>
                    <a:pt x="60203" y="191940"/>
                  </a:lnTo>
                  <a:lnTo>
                    <a:pt x="61227" y="189960"/>
                  </a:lnTo>
                  <a:lnTo>
                    <a:pt x="62114" y="187844"/>
                  </a:lnTo>
                  <a:lnTo>
                    <a:pt x="62797" y="185728"/>
                  </a:lnTo>
                  <a:lnTo>
                    <a:pt x="63343" y="183612"/>
                  </a:lnTo>
                  <a:lnTo>
                    <a:pt x="63752" y="181428"/>
                  </a:lnTo>
                  <a:lnTo>
                    <a:pt x="63957" y="179244"/>
                  </a:lnTo>
                  <a:lnTo>
                    <a:pt x="64093" y="176991"/>
                  </a:lnTo>
                  <a:lnTo>
                    <a:pt x="64025" y="174807"/>
                  </a:lnTo>
                  <a:lnTo>
                    <a:pt x="63820" y="172623"/>
                  </a:lnTo>
                  <a:lnTo>
                    <a:pt x="63479" y="170439"/>
                  </a:lnTo>
                  <a:lnTo>
                    <a:pt x="62933" y="168254"/>
                  </a:lnTo>
                  <a:lnTo>
                    <a:pt x="62319" y="166138"/>
                  </a:lnTo>
                  <a:lnTo>
                    <a:pt x="166001" y="62456"/>
                  </a:lnTo>
                  <a:lnTo>
                    <a:pt x="168117" y="63070"/>
                  </a:lnTo>
                  <a:lnTo>
                    <a:pt x="170233" y="63548"/>
                  </a:lnTo>
                  <a:lnTo>
                    <a:pt x="172418" y="63821"/>
                  </a:lnTo>
                  <a:lnTo>
                    <a:pt x="174533" y="64025"/>
                  </a:lnTo>
                  <a:lnTo>
                    <a:pt x="176718" y="64094"/>
                  </a:lnTo>
                  <a:lnTo>
                    <a:pt x="178902" y="63957"/>
                  </a:lnTo>
                  <a:lnTo>
                    <a:pt x="181086" y="63684"/>
                  </a:lnTo>
                  <a:lnTo>
                    <a:pt x="183202" y="63275"/>
                  </a:lnTo>
                  <a:lnTo>
                    <a:pt x="185318" y="62729"/>
                  </a:lnTo>
                  <a:lnTo>
                    <a:pt x="187434" y="61978"/>
                  </a:lnTo>
                  <a:lnTo>
                    <a:pt x="189482" y="61159"/>
                  </a:lnTo>
                  <a:lnTo>
                    <a:pt x="191461" y="60135"/>
                  </a:lnTo>
                  <a:lnTo>
                    <a:pt x="193372" y="59043"/>
                  </a:lnTo>
                  <a:lnTo>
                    <a:pt x="195215" y="57746"/>
                  </a:lnTo>
                  <a:lnTo>
                    <a:pt x="196171" y="56995"/>
                  </a:lnTo>
                  <a:lnTo>
                    <a:pt x="197058" y="56312"/>
                  </a:lnTo>
                  <a:lnTo>
                    <a:pt x="197877" y="55493"/>
                  </a:lnTo>
                  <a:lnTo>
                    <a:pt x="198765" y="54674"/>
                  </a:lnTo>
                  <a:lnTo>
                    <a:pt x="199584" y="53855"/>
                  </a:lnTo>
                  <a:lnTo>
                    <a:pt x="200403" y="52968"/>
                  </a:lnTo>
                  <a:lnTo>
                    <a:pt x="201154" y="52012"/>
                  </a:lnTo>
                  <a:lnTo>
                    <a:pt x="201836" y="51125"/>
                  </a:lnTo>
                  <a:lnTo>
                    <a:pt x="202519" y="50169"/>
                  </a:lnTo>
                  <a:lnTo>
                    <a:pt x="203201" y="49145"/>
                  </a:lnTo>
                  <a:lnTo>
                    <a:pt x="203748" y="48190"/>
                  </a:lnTo>
                  <a:lnTo>
                    <a:pt x="204362" y="47166"/>
                  </a:lnTo>
                  <a:lnTo>
                    <a:pt x="204840" y="46142"/>
                  </a:lnTo>
                  <a:lnTo>
                    <a:pt x="205317" y="45118"/>
                  </a:lnTo>
                  <a:lnTo>
                    <a:pt x="206205" y="43002"/>
                  </a:lnTo>
                  <a:lnTo>
                    <a:pt x="206887" y="40886"/>
                  </a:lnTo>
                  <a:lnTo>
                    <a:pt x="207433" y="38702"/>
                  </a:lnTo>
                  <a:lnTo>
                    <a:pt x="207843" y="36450"/>
                  </a:lnTo>
                  <a:lnTo>
                    <a:pt x="208048" y="34265"/>
                  </a:lnTo>
                  <a:lnTo>
                    <a:pt x="208116" y="32013"/>
                  </a:lnTo>
                  <a:lnTo>
                    <a:pt x="208048" y="29760"/>
                  </a:lnTo>
                  <a:lnTo>
                    <a:pt x="207775" y="27508"/>
                  </a:lnTo>
                  <a:lnTo>
                    <a:pt x="207433" y="25324"/>
                  </a:lnTo>
                  <a:lnTo>
                    <a:pt x="206887" y="23139"/>
                  </a:lnTo>
                  <a:lnTo>
                    <a:pt x="206137" y="20955"/>
                  </a:lnTo>
                  <a:lnTo>
                    <a:pt x="188799" y="38361"/>
                  </a:lnTo>
                  <a:lnTo>
                    <a:pt x="188185" y="38907"/>
                  </a:lnTo>
                  <a:lnTo>
                    <a:pt x="187434" y="39453"/>
                  </a:lnTo>
                  <a:lnTo>
                    <a:pt x="186752" y="39862"/>
                  </a:lnTo>
                  <a:lnTo>
                    <a:pt x="185932" y="40204"/>
                  </a:lnTo>
                  <a:lnTo>
                    <a:pt x="185182" y="40477"/>
                  </a:lnTo>
                  <a:lnTo>
                    <a:pt x="184363" y="40681"/>
                  </a:lnTo>
                  <a:lnTo>
                    <a:pt x="183543" y="40818"/>
                  </a:lnTo>
                  <a:lnTo>
                    <a:pt x="182724" y="40886"/>
                  </a:lnTo>
                  <a:lnTo>
                    <a:pt x="181905" y="40818"/>
                  </a:lnTo>
                  <a:lnTo>
                    <a:pt x="181086" y="40681"/>
                  </a:lnTo>
                  <a:lnTo>
                    <a:pt x="180267" y="40477"/>
                  </a:lnTo>
                  <a:lnTo>
                    <a:pt x="179448" y="40204"/>
                  </a:lnTo>
                  <a:lnTo>
                    <a:pt x="178697" y="39862"/>
                  </a:lnTo>
                  <a:lnTo>
                    <a:pt x="178015" y="39453"/>
                  </a:lnTo>
                  <a:lnTo>
                    <a:pt x="177264" y="38907"/>
                  </a:lnTo>
                  <a:lnTo>
                    <a:pt x="176649" y="38361"/>
                  </a:lnTo>
                  <a:lnTo>
                    <a:pt x="169824" y="31467"/>
                  </a:lnTo>
                  <a:lnTo>
                    <a:pt x="169209" y="30852"/>
                  </a:lnTo>
                  <a:lnTo>
                    <a:pt x="168663" y="30170"/>
                  </a:lnTo>
                  <a:lnTo>
                    <a:pt x="168254" y="29419"/>
                  </a:lnTo>
                  <a:lnTo>
                    <a:pt x="167913" y="28668"/>
                  </a:lnTo>
                  <a:lnTo>
                    <a:pt x="167640" y="27849"/>
                  </a:lnTo>
                  <a:lnTo>
                    <a:pt x="167435" y="27030"/>
                  </a:lnTo>
                  <a:lnTo>
                    <a:pt x="167298" y="26211"/>
                  </a:lnTo>
                  <a:lnTo>
                    <a:pt x="167298" y="25392"/>
                  </a:lnTo>
                  <a:lnTo>
                    <a:pt x="167298" y="24573"/>
                  </a:lnTo>
                  <a:lnTo>
                    <a:pt x="167435" y="23754"/>
                  </a:lnTo>
                  <a:lnTo>
                    <a:pt x="167640" y="22935"/>
                  </a:lnTo>
                  <a:lnTo>
                    <a:pt x="167913" y="22184"/>
                  </a:lnTo>
                  <a:lnTo>
                    <a:pt x="168254" y="21365"/>
                  </a:lnTo>
                  <a:lnTo>
                    <a:pt x="168663" y="20682"/>
                  </a:lnTo>
                  <a:lnTo>
                    <a:pt x="169209" y="19999"/>
                  </a:lnTo>
                  <a:lnTo>
                    <a:pt x="169824" y="19317"/>
                  </a:lnTo>
                  <a:lnTo>
                    <a:pt x="187161" y="1980"/>
                  </a:lnTo>
                  <a:lnTo>
                    <a:pt x="184977" y="1297"/>
                  </a:lnTo>
                  <a:lnTo>
                    <a:pt x="182793" y="751"/>
                  </a:lnTo>
                  <a:lnTo>
                    <a:pt x="180608" y="341"/>
                  </a:lnTo>
                  <a:lnTo>
                    <a:pt x="178356" y="68"/>
                  </a:lnTo>
                  <a:lnTo>
                    <a:pt x="176103" y="0"/>
                  </a:lnTo>
                  <a:close/>
                </a:path>
              </a:pathLst>
            </a:custGeom>
            <a:gradFill>
              <a:gsLst>
                <a:gs pos="0">
                  <a:srgbClr val="98F4CD"/>
                </a:gs>
                <a:gs pos="100000">
                  <a:srgbClr val="46B1F2"/>
                </a:gs>
              </a:gsLst>
              <a:lin ang="5400012" scaled="0"/>
            </a:grad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sz="884">
                <a:latin typeface="Patua One"/>
                <a:ea typeface="Patua One"/>
                <a:cs typeface="Patua One"/>
                <a:sym typeface="Patua One"/>
              </a:endParaRPr>
            </a:p>
          </p:txBody>
        </p:sp>
        <p:sp>
          <p:nvSpPr>
            <p:cNvPr id="268" name="Google Shape;268;p35"/>
            <p:cNvSpPr txBox="1"/>
            <p:nvPr/>
          </p:nvSpPr>
          <p:spPr>
            <a:xfrm rot="-156267">
              <a:off x="4219661" y="2341596"/>
              <a:ext cx="825252" cy="492528"/>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011" b="1">
                  <a:solidFill>
                    <a:srgbClr val="000000"/>
                  </a:solidFill>
                  <a:latin typeface="Patua One"/>
                  <a:ea typeface="Patua One"/>
                  <a:cs typeface="Patua One"/>
                  <a:sym typeface="Patua One"/>
                </a:rPr>
                <a:t>Work in progress</a:t>
              </a:r>
              <a:endParaRPr sz="1011" b="1">
                <a:solidFill>
                  <a:srgbClr val="000000"/>
                </a:solidFill>
                <a:latin typeface="Patua One"/>
                <a:ea typeface="Patua One"/>
                <a:cs typeface="Patua One"/>
                <a:sym typeface="Patua One"/>
              </a:endParaRPr>
            </a:p>
          </p:txBody>
        </p:sp>
      </p:grpSp>
      <p:grpSp>
        <p:nvGrpSpPr>
          <p:cNvPr id="269" name="Google Shape;269;p35"/>
          <p:cNvGrpSpPr/>
          <p:nvPr/>
        </p:nvGrpSpPr>
        <p:grpSpPr>
          <a:xfrm>
            <a:off x="1598313" y="2020507"/>
            <a:ext cx="655643" cy="600231"/>
            <a:chOff x="882428" y="2861829"/>
            <a:chExt cx="1037411" cy="949733"/>
          </a:xfrm>
        </p:grpSpPr>
        <p:sp>
          <p:nvSpPr>
            <p:cNvPr id="270" name="Google Shape;270;p35"/>
            <p:cNvSpPr/>
            <p:nvPr/>
          </p:nvSpPr>
          <p:spPr>
            <a:xfrm>
              <a:off x="1119661" y="3469877"/>
              <a:ext cx="154512" cy="341686"/>
            </a:xfrm>
            <a:custGeom>
              <a:avLst/>
              <a:gdLst/>
              <a:ahLst/>
              <a:cxnLst/>
              <a:rect l="l" t="t" r="r" b="b"/>
              <a:pathLst>
                <a:path w="39874" h="88177" extrusionOk="0">
                  <a:moveTo>
                    <a:pt x="1" y="1"/>
                  </a:moveTo>
                  <a:lnTo>
                    <a:pt x="879" y="10101"/>
                  </a:lnTo>
                  <a:lnTo>
                    <a:pt x="1933" y="20640"/>
                  </a:lnTo>
                  <a:lnTo>
                    <a:pt x="3250" y="33111"/>
                  </a:lnTo>
                  <a:lnTo>
                    <a:pt x="4041" y="39610"/>
                  </a:lnTo>
                  <a:lnTo>
                    <a:pt x="4831" y="46109"/>
                  </a:lnTo>
                  <a:lnTo>
                    <a:pt x="5709" y="52344"/>
                  </a:lnTo>
                  <a:lnTo>
                    <a:pt x="6588" y="58317"/>
                  </a:lnTo>
                  <a:lnTo>
                    <a:pt x="7554" y="63674"/>
                  </a:lnTo>
                  <a:lnTo>
                    <a:pt x="8432" y="68329"/>
                  </a:lnTo>
                  <a:lnTo>
                    <a:pt x="8959" y="70349"/>
                  </a:lnTo>
                  <a:lnTo>
                    <a:pt x="9398" y="72105"/>
                  </a:lnTo>
                  <a:lnTo>
                    <a:pt x="9925" y="73686"/>
                  </a:lnTo>
                  <a:lnTo>
                    <a:pt x="10364" y="74915"/>
                  </a:lnTo>
                  <a:lnTo>
                    <a:pt x="10891" y="75969"/>
                  </a:lnTo>
                  <a:lnTo>
                    <a:pt x="11506" y="77023"/>
                  </a:lnTo>
                  <a:lnTo>
                    <a:pt x="12121" y="78077"/>
                  </a:lnTo>
                  <a:lnTo>
                    <a:pt x="12823" y="79043"/>
                  </a:lnTo>
                  <a:lnTo>
                    <a:pt x="13614" y="80009"/>
                  </a:lnTo>
                  <a:lnTo>
                    <a:pt x="14404" y="80888"/>
                  </a:lnTo>
                  <a:lnTo>
                    <a:pt x="15194" y="81766"/>
                  </a:lnTo>
                  <a:lnTo>
                    <a:pt x="16073" y="82644"/>
                  </a:lnTo>
                  <a:lnTo>
                    <a:pt x="16951" y="83347"/>
                  </a:lnTo>
                  <a:lnTo>
                    <a:pt x="17917" y="84137"/>
                  </a:lnTo>
                  <a:lnTo>
                    <a:pt x="18883" y="84840"/>
                  </a:lnTo>
                  <a:lnTo>
                    <a:pt x="19849" y="85454"/>
                  </a:lnTo>
                  <a:lnTo>
                    <a:pt x="20903" y="85981"/>
                  </a:lnTo>
                  <a:lnTo>
                    <a:pt x="21869" y="86508"/>
                  </a:lnTo>
                  <a:lnTo>
                    <a:pt x="22923" y="86947"/>
                  </a:lnTo>
                  <a:lnTo>
                    <a:pt x="23977" y="87299"/>
                  </a:lnTo>
                  <a:lnTo>
                    <a:pt x="24943" y="87650"/>
                  </a:lnTo>
                  <a:lnTo>
                    <a:pt x="25997" y="87914"/>
                  </a:lnTo>
                  <a:lnTo>
                    <a:pt x="27051" y="88089"/>
                  </a:lnTo>
                  <a:lnTo>
                    <a:pt x="28105" y="88177"/>
                  </a:lnTo>
                  <a:lnTo>
                    <a:pt x="29071" y="88177"/>
                  </a:lnTo>
                  <a:lnTo>
                    <a:pt x="30037" y="88089"/>
                  </a:lnTo>
                  <a:lnTo>
                    <a:pt x="31003" y="88001"/>
                  </a:lnTo>
                  <a:lnTo>
                    <a:pt x="31969" y="87738"/>
                  </a:lnTo>
                  <a:lnTo>
                    <a:pt x="32847" y="87387"/>
                  </a:lnTo>
                  <a:lnTo>
                    <a:pt x="33725" y="87035"/>
                  </a:lnTo>
                  <a:lnTo>
                    <a:pt x="34604" y="86508"/>
                  </a:lnTo>
                  <a:lnTo>
                    <a:pt x="35394" y="85894"/>
                  </a:lnTo>
                  <a:lnTo>
                    <a:pt x="36097" y="85191"/>
                  </a:lnTo>
                  <a:lnTo>
                    <a:pt x="36799" y="84401"/>
                  </a:lnTo>
                  <a:lnTo>
                    <a:pt x="37414" y="83522"/>
                  </a:lnTo>
                  <a:lnTo>
                    <a:pt x="38029" y="82468"/>
                  </a:lnTo>
                  <a:lnTo>
                    <a:pt x="38556" y="81414"/>
                  </a:lnTo>
                  <a:lnTo>
                    <a:pt x="38995" y="80448"/>
                  </a:lnTo>
                  <a:lnTo>
                    <a:pt x="39258" y="79482"/>
                  </a:lnTo>
                  <a:lnTo>
                    <a:pt x="39522" y="78604"/>
                  </a:lnTo>
                  <a:lnTo>
                    <a:pt x="39697" y="77726"/>
                  </a:lnTo>
                  <a:lnTo>
                    <a:pt x="39873" y="76935"/>
                  </a:lnTo>
                  <a:lnTo>
                    <a:pt x="39873" y="76145"/>
                  </a:lnTo>
                  <a:lnTo>
                    <a:pt x="39873" y="75442"/>
                  </a:lnTo>
                  <a:lnTo>
                    <a:pt x="39785" y="74740"/>
                  </a:lnTo>
                  <a:lnTo>
                    <a:pt x="39697" y="74037"/>
                  </a:lnTo>
                  <a:lnTo>
                    <a:pt x="39258" y="72808"/>
                  </a:lnTo>
                  <a:lnTo>
                    <a:pt x="38731" y="71578"/>
                  </a:lnTo>
                  <a:lnTo>
                    <a:pt x="38117" y="70524"/>
                  </a:lnTo>
                  <a:lnTo>
                    <a:pt x="36711" y="68241"/>
                  </a:lnTo>
                  <a:lnTo>
                    <a:pt x="36009" y="67099"/>
                  </a:lnTo>
                  <a:lnTo>
                    <a:pt x="35394" y="65870"/>
                  </a:lnTo>
                  <a:lnTo>
                    <a:pt x="34779" y="64552"/>
                  </a:lnTo>
                  <a:lnTo>
                    <a:pt x="34428" y="63059"/>
                  </a:lnTo>
                  <a:lnTo>
                    <a:pt x="34252" y="62269"/>
                  </a:lnTo>
                  <a:lnTo>
                    <a:pt x="34165" y="61478"/>
                  </a:lnTo>
                  <a:lnTo>
                    <a:pt x="34077" y="60600"/>
                  </a:lnTo>
                  <a:lnTo>
                    <a:pt x="34077" y="59722"/>
                  </a:lnTo>
                  <a:lnTo>
                    <a:pt x="34252" y="57877"/>
                  </a:lnTo>
                  <a:lnTo>
                    <a:pt x="34428" y="56121"/>
                  </a:lnTo>
                  <a:lnTo>
                    <a:pt x="34779" y="54452"/>
                  </a:lnTo>
                  <a:lnTo>
                    <a:pt x="35043" y="52871"/>
                  </a:lnTo>
                  <a:lnTo>
                    <a:pt x="35745" y="49885"/>
                  </a:lnTo>
                  <a:lnTo>
                    <a:pt x="36360" y="47163"/>
                  </a:lnTo>
                  <a:lnTo>
                    <a:pt x="36536" y="45845"/>
                  </a:lnTo>
                  <a:lnTo>
                    <a:pt x="36711" y="44528"/>
                  </a:lnTo>
                  <a:lnTo>
                    <a:pt x="36711" y="43211"/>
                  </a:lnTo>
                  <a:lnTo>
                    <a:pt x="36624" y="41981"/>
                  </a:lnTo>
                  <a:lnTo>
                    <a:pt x="36360" y="40752"/>
                  </a:lnTo>
                  <a:lnTo>
                    <a:pt x="36009" y="39434"/>
                  </a:lnTo>
                  <a:lnTo>
                    <a:pt x="35394" y="38205"/>
                  </a:lnTo>
                  <a:lnTo>
                    <a:pt x="34604" y="36887"/>
                  </a:lnTo>
                  <a:lnTo>
                    <a:pt x="34077" y="36273"/>
                  </a:lnTo>
                  <a:lnTo>
                    <a:pt x="33638" y="35482"/>
                  </a:lnTo>
                  <a:lnTo>
                    <a:pt x="32847" y="33813"/>
                  </a:lnTo>
                  <a:lnTo>
                    <a:pt x="32145" y="31969"/>
                  </a:lnTo>
                  <a:lnTo>
                    <a:pt x="31530" y="29949"/>
                  </a:lnTo>
                  <a:lnTo>
                    <a:pt x="31003" y="27841"/>
                  </a:lnTo>
                  <a:lnTo>
                    <a:pt x="30476" y="25646"/>
                  </a:lnTo>
                  <a:lnTo>
                    <a:pt x="30125" y="23450"/>
                  </a:lnTo>
                  <a:lnTo>
                    <a:pt x="29773" y="21342"/>
                  </a:lnTo>
                  <a:lnTo>
                    <a:pt x="29246" y="17302"/>
                  </a:lnTo>
                  <a:lnTo>
                    <a:pt x="28895" y="13965"/>
                  </a:lnTo>
                  <a:lnTo>
                    <a:pt x="28632" y="10891"/>
                  </a:lnTo>
                  <a:lnTo>
                    <a:pt x="1" y="1"/>
                  </a:lnTo>
                  <a:close/>
                </a:path>
              </a:pathLst>
            </a:custGeom>
            <a:gradFill>
              <a:gsLst>
                <a:gs pos="0">
                  <a:srgbClr val="3E47BA"/>
                </a:gs>
                <a:gs pos="100000">
                  <a:srgbClr val="46B1F2"/>
                </a:gs>
              </a:gsLst>
              <a:lin ang="13500032" scaled="0"/>
            </a:grad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sz="884">
                <a:latin typeface="Patua One"/>
                <a:ea typeface="Patua One"/>
                <a:cs typeface="Patua One"/>
                <a:sym typeface="Patua One"/>
              </a:endParaRPr>
            </a:p>
          </p:txBody>
        </p:sp>
        <p:sp>
          <p:nvSpPr>
            <p:cNvPr id="271" name="Google Shape;271;p35"/>
            <p:cNvSpPr/>
            <p:nvPr/>
          </p:nvSpPr>
          <p:spPr>
            <a:xfrm>
              <a:off x="1119661" y="3469877"/>
              <a:ext cx="124562" cy="122861"/>
            </a:xfrm>
            <a:custGeom>
              <a:avLst/>
              <a:gdLst/>
              <a:ahLst/>
              <a:cxnLst/>
              <a:rect l="l" t="t" r="r" b="b"/>
              <a:pathLst>
                <a:path w="32145" h="31706" extrusionOk="0">
                  <a:moveTo>
                    <a:pt x="1" y="1"/>
                  </a:moveTo>
                  <a:lnTo>
                    <a:pt x="32145" y="31706"/>
                  </a:lnTo>
                  <a:lnTo>
                    <a:pt x="28544" y="9135"/>
                  </a:lnTo>
                  <a:lnTo>
                    <a:pt x="1" y="1"/>
                  </a:lnTo>
                  <a:close/>
                </a:path>
              </a:pathLst>
            </a:custGeom>
            <a:solidFill>
              <a:srgbClr val="000000"/>
            </a:solid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sz="884">
                <a:latin typeface="Patua One"/>
                <a:ea typeface="Patua One"/>
                <a:cs typeface="Patua One"/>
                <a:sym typeface="Patua One"/>
              </a:endParaRPr>
            </a:p>
          </p:txBody>
        </p:sp>
        <p:sp>
          <p:nvSpPr>
            <p:cNvPr id="272" name="Google Shape;272;p35"/>
            <p:cNvSpPr/>
            <p:nvPr/>
          </p:nvSpPr>
          <p:spPr>
            <a:xfrm>
              <a:off x="934841" y="3000170"/>
              <a:ext cx="873266" cy="695621"/>
            </a:xfrm>
            <a:custGeom>
              <a:avLst/>
              <a:gdLst/>
              <a:ahLst/>
              <a:cxnLst/>
              <a:rect l="l" t="t" r="r" b="b"/>
              <a:pathLst>
                <a:path w="225359" h="179515" extrusionOk="0">
                  <a:moveTo>
                    <a:pt x="225359" y="1"/>
                  </a:moveTo>
                  <a:lnTo>
                    <a:pt x="122341" y="36272"/>
                  </a:lnTo>
                  <a:lnTo>
                    <a:pt x="49095" y="62181"/>
                  </a:lnTo>
                  <a:lnTo>
                    <a:pt x="23275" y="71402"/>
                  </a:lnTo>
                  <a:lnTo>
                    <a:pt x="15019" y="74388"/>
                  </a:lnTo>
                  <a:lnTo>
                    <a:pt x="10803" y="75969"/>
                  </a:lnTo>
                  <a:lnTo>
                    <a:pt x="9574" y="76496"/>
                  </a:lnTo>
                  <a:lnTo>
                    <a:pt x="8520" y="77023"/>
                  </a:lnTo>
                  <a:lnTo>
                    <a:pt x="7466" y="77638"/>
                  </a:lnTo>
                  <a:lnTo>
                    <a:pt x="6500" y="78340"/>
                  </a:lnTo>
                  <a:lnTo>
                    <a:pt x="5534" y="79043"/>
                  </a:lnTo>
                  <a:lnTo>
                    <a:pt x="4656" y="79833"/>
                  </a:lnTo>
                  <a:lnTo>
                    <a:pt x="3865" y="80712"/>
                  </a:lnTo>
                  <a:lnTo>
                    <a:pt x="3163" y="81590"/>
                  </a:lnTo>
                  <a:lnTo>
                    <a:pt x="2460" y="82468"/>
                  </a:lnTo>
                  <a:lnTo>
                    <a:pt x="1933" y="83434"/>
                  </a:lnTo>
                  <a:lnTo>
                    <a:pt x="1406" y="84400"/>
                  </a:lnTo>
                  <a:lnTo>
                    <a:pt x="967" y="85454"/>
                  </a:lnTo>
                  <a:lnTo>
                    <a:pt x="616" y="86420"/>
                  </a:lnTo>
                  <a:lnTo>
                    <a:pt x="352" y="87474"/>
                  </a:lnTo>
                  <a:lnTo>
                    <a:pt x="89" y="88616"/>
                  </a:lnTo>
                  <a:lnTo>
                    <a:pt x="1" y="89670"/>
                  </a:lnTo>
                  <a:lnTo>
                    <a:pt x="1" y="90812"/>
                  </a:lnTo>
                  <a:lnTo>
                    <a:pt x="1" y="91865"/>
                  </a:lnTo>
                  <a:lnTo>
                    <a:pt x="177" y="93007"/>
                  </a:lnTo>
                  <a:lnTo>
                    <a:pt x="352" y="94061"/>
                  </a:lnTo>
                  <a:lnTo>
                    <a:pt x="704" y="95203"/>
                  </a:lnTo>
                  <a:lnTo>
                    <a:pt x="1143" y="96344"/>
                  </a:lnTo>
                  <a:lnTo>
                    <a:pt x="1670" y="97398"/>
                  </a:lnTo>
                  <a:lnTo>
                    <a:pt x="2197" y="98540"/>
                  </a:lnTo>
                  <a:lnTo>
                    <a:pt x="2987" y="99594"/>
                  </a:lnTo>
                  <a:lnTo>
                    <a:pt x="3777" y="100648"/>
                  </a:lnTo>
                  <a:lnTo>
                    <a:pt x="4656" y="101614"/>
                  </a:lnTo>
                  <a:lnTo>
                    <a:pt x="5710" y="102668"/>
                  </a:lnTo>
                  <a:lnTo>
                    <a:pt x="6763" y="103634"/>
                  </a:lnTo>
                  <a:lnTo>
                    <a:pt x="7993" y="104600"/>
                  </a:lnTo>
                  <a:lnTo>
                    <a:pt x="9310" y="105478"/>
                  </a:lnTo>
                  <a:lnTo>
                    <a:pt x="10803" y="106357"/>
                  </a:lnTo>
                  <a:lnTo>
                    <a:pt x="13438" y="107674"/>
                  </a:lnTo>
                  <a:lnTo>
                    <a:pt x="17039" y="109343"/>
                  </a:lnTo>
                  <a:lnTo>
                    <a:pt x="21342" y="111187"/>
                  </a:lnTo>
                  <a:lnTo>
                    <a:pt x="26524" y="113207"/>
                  </a:lnTo>
                  <a:lnTo>
                    <a:pt x="32320" y="115490"/>
                  </a:lnTo>
                  <a:lnTo>
                    <a:pt x="38819" y="117949"/>
                  </a:lnTo>
                  <a:lnTo>
                    <a:pt x="53398" y="123307"/>
                  </a:lnTo>
                  <a:lnTo>
                    <a:pt x="69734" y="129103"/>
                  </a:lnTo>
                  <a:lnTo>
                    <a:pt x="87386" y="135251"/>
                  </a:lnTo>
                  <a:lnTo>
                    <a:pt x="105742" y="141574"/>
                  </a:lnTo>
                  <a:lnTo>
                    <a:pt x="124361" y="147810"/>
                  </a:lnTo>
                  <a:lnTo>
                    <a:pt x="160193" y="159842"/>
                  </a:lnTo>
                  <a:lnTo>
                    <a:pt x="190932" y="169942"/>
                  </a:lnTo>
                  <a:lnTo>
                    <a:pt x="220353" y="179515"/>
                  </a:lnTo>
                  <a:lnTo>
                    <a:pt x="225359" y="1"/>
                  </a:lnTo>
                  <a:close/>
                </a:path>
              </a:pathLst>
            </a:custGeom>
            <a:solidFill>
              <a:srgbClr val="46B1F2"/>
            </a:solid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sz="884">
                <a:latin typeface="Patua One"/>
                <a:ea typeface="Patua One"/>
                <a:cs typeface="Patua One"/>
                <a:sym typeface="Patua One"/>
              </a:endParaRPr>
            </a:p>
          </p:txBody>
        </p:sp>
        <p:sp>
          <p:nvSpPr>
            <p:cNvPr id="273" name="Google Shape;273;p35"/>
            <p:cNvSpPr/>
            <p:nvPr/>
          </p:nvSpPr>
          <p:spPr>
            <a:xfrm>
              <a:off x="934841" y="3000170"/>
              <a:ext cx="873266" cy="695621"/>
            </a:xfrm>
            <a:custGeom>
              <a:avLst/>
              <a:gdLst/>
              <a:ahLst/>
              <a:cxnLst/>
              <a:rect l="l" t="t" r="r" b="b"/>
              <a:pathLst>
                <a:path w="225359" h="179515" fill="none" extrusionOk="0">
                  <a:moveTo>
                    <a:pt x="225359" y="1"/>
                  </a:moveTo>
                  <a:lnTo>
                    <a:pt x="225359" y="1"/>
                  </a:lnTo>
                  <a:lnTo>
                    <a:pt x="122341" y="36272"/>
                  </a:lnTo>
                  <a:lnTo>
                    <a:pt x="49095" y="62181"/>
                  </a:lnTo>
                  <a:lnTo>
                    <a:pt x="23275" y="71402"/>
                  </a:lnTo>
                  <a:lnTo>
                    <a:pt x="15019" y="74388"/>
                  </a:lnTo>
                  <a:lnTo>
                    <a:pt x="10803" y="75969"/>
                  </a:lnTo>
                  <a:lnTo>
                    <a:pt x="10803" y="75969"/>
                  </a:lnTo>
                  <a:lnTo>
                    <a:pt x="9574" y="76496"/>
                  </a:lnTo>
                  <a:lnTo>
                    <a:pt x="8520" y="77023"/>
                  </a:lnTo>
                  <a:lnTo>
                    <a:pt x="7466" y="77638"/>
                  </a:lnTo>
                  <a:lnTo>
                    <a:pt x="6500" y="78340"/>
                  </a:lnTo>
                  <a:lnTo>
                    <a:pt x="5534" y="79043"/>
                  </a:lnTo>
                  <a:lnTo>
                    <a:pt x="4656" y="79833"/>
                  </a:lnTo>
                  <a:lnTo>
                    <a:pt x="3865" y="80712"/>
                  </a:lnTo>
                  <a:lnTo>
                    <a:pt x="3163" y="81590"/>
                  </a:lnTo>
                  <a:lnTo>
                    <a:pt x="2460" y="82468"/>
                  </a:lnTo>
                  <a:lnTo>
                    <a:pt x="1933" y="83434"/>
                  </a:lnTo>
                  <a:lnTo>
                    <a:pt x="1406" y="84400"/>
                  </a:lnTo>
                  <a:lnTo>
                    <a:pt x="967" y="85454"/>
                  </a:lnTo>
                  <a:lnTo>
                    <a:pt x="616" y="86420"/>
                  </a:lnTo>
                  <a:lnTo>
                    <a:pt x="352" y="87474"/>
                  </a:lnTo>
                  <a:lnTo>
                    <a:pt x="89" y="88616"/>
                  </a:lnTo>
                  <a:lnTo>
                    <a:pt x="1" y="89670"/>
                  </a:lnTo>
                  <a:lnTo>
                    <a:pt x="1" y="90812"/>
                  </a:lnTo>
                  <a:lnTo>
                    <a:pt x="1" y="91865"/>
                  </a:lnTo>
                  <a:lnTo>
                    <a:pt x="177" y="93007"/>
                  </a:lnTo>
                  <a:lnTo>
                    <a:pt x="352" y="94061"/>
                  </a:lnTo>
                  <a:lnTo>
                    <a:pt x="704" y="95203"/>
                  </a:lnTo>
                  <a:lnTo>
                    <a:pt x="1143" y="96344"/>
                  </a:lnTo>
                  <a:lnTo>
                    <a:pt x="1670" y="97398"/>
                  </a:lnTo>
                  <a:lnTo>
                    <a:pt x="2197" y="98540"/>
                  </a:lnTo>
                  <a:lnTo>
                    <a:pt x="2987" y="99594"/>
                  </a:lnTo>
                  <a:lnTo>
                    <a:pt x="3777" y="100648"/>
                  </a:lnTo>
                  <a:lnTo>
                    <a:pt x="4656" y="101614"/>
                  </a:lnTo>
                  <a:lnTo>
                    <a:pt x="5710" y="102668"/>
                  </a:lnTo>
                  <a:lnTo>
                    <a:pt x="6763" y="103634"/>
                  </a:lnTo>
                  <a:lnTo>
                    <a:pt x="7993" y="104600"/>
                  </a:lnTo>
                  <a:lnTo>
                    <a:pt x="9310" y="105478"/>
                  </a:lnTo>
                  <a:lnTo>
                    <a:pt x="10803" y="106357"/>
                  </a:lnTo>
                  <a:lnTo>
                    <a:pt x="10803" y="106357"/>
                  </a:lnTo>
                  <a:lnTo>
                    <a:pt x="13438" y="107674"/>
                  </a:lnTo>
                  <a:lnTo>
                    <a:pt x="17039" y="109343"/>
                  </a:lnTo>
                  <a:lnTo>
                    <a:pt x="21342" y="111187"/>
                  </a:lnTo>
                  <a:lnTo>
                    <a:pt x="26524" y="113207"/>
                  </a:lnTo>
                  <a:lnTo>
                    <a:pt x="32320" y="115490"/>
                  </a:lnTo>
                  <a:lnTo>
                    <a:pt x="38819" y="117949"/>
                  </a:lnTo>
                  <a:lnTo>
                    <a:pt x="53398" y="123307"/>
                  </a:lnTo>
                  <a:lnTo>
                    <a:pt x="69734" y="129103"/>
                  </a:lnTo>
                  <a:lnTo>
                    <a:pt x="87386" y="135251"/>
                  </a:lnTo>
                  <a:lnTo>
                    <a:pt x="105742" y="141574"/>
                  </a:lnTo>
                  <a:lnTo>
                    <a:pt x="124361" y="147810"/>
                  </a:lnTo>
                  <a:lnTo>
                    <a:pt x="160193" y="159842"/>
                  </a:lnTo>
                  <a:lnTo>
                    <a:pt x="190932" y="169942"/>
                  </a:lnTo>
                  <a:lnTo>
                    <a:pt x="220353" y="179515"/>
                  </a:lnTo>
                </a:path>
              </a:pathLst>
            </a:custGeom>
            <a:no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sz="884">
                <a:latin typeface="Patua One"/>
                <a:ea typeface="Patua One"/>
                <a:cs typeface="Patua One"/>
                <a:sym typeface="Patua One"/>
              </a:endParaRPr>
            </a:p>
          </p:txBody>
        </p:sp>
        <p:sp>
          <p:nvSpPr>
            <p:cNvPr id="274" name="Google Shape;274;p35"/>
            <p:cNvSpPr/>
            <p:nvPr/>
          </p:nvSpPr>
          <p:spPr>
            <a:xfrm>
              <a:off x="934841" y="3000170"/>
              <a:ext cx="873266" cy="695621"/>
            </a:xfrm>
            <a:custGeom>
              <a:avLst/>
              <a:gdLst/>
              <a:ahLst/>
              <a:cxnLst/>
              <a:rect l="l" t="t" r="r" b="b"/>
              <a:pathLst>
                <a:path w="225359" h="179515" extrusionOk="0">
                  <a:moveTo>
                    <a:pt x="225359" y="1"/>
                  </a:moveTo>
                  <a:lnTo>
                    <a:pt x="122341" y="36272"/>
                  </a:lnTo>
                  <a:lnTo>
                    <a:pt x="49095" y="62181"/>
                  </a:lnTo>
                  <a:lnTo>
                    <a:pt x="23275" y="71402"/>
                  </a:lnTo>
                  <a:lnTo>
                    <a:pt x="15019" y="74388"/>
                  </a:lnTo>
                  <a:lnTo>
                    <a:pt x="10803" y="75969"/>
                  </a:lnTo>
                  <a:lnTo>
                    <a:pt x="9574" y="76496"/>
                  </a:lnTo>
                  <a:lnTo>
                    <a:pt x="8520" y="77023"/>
                  </a:lnTo>
                  <a:lnTo>
                    <a:pt x="7466" y="77638"/>
                  </a:lnTo>
                  <a:lnTo>
                    <a:pt x="6500" y="78340"/>
                  </a:lnTo>
                  <a:lnTo>
                    <a:pt x="5534" y="79043"/>
                  </a:lnTo>
                  <a:lnTo>
                    <a:pt x="4656" y="79833"/>
                  </a:lnTo>
                  <a:lnTo>
                    <a:pt x="3865" y="80712"/>
                  </a:lnTo>
                  <a:lnTo>
                    <a:pt x="3163" y="81590"/>
                  </a:lnTo>
                  <a:lnTo>
                    <a:pt x="2460" y="82468"/>
                  </a:lnTo>
                  <a:lnTo>
                    <a:pt x="1933" y="83434"/>
                  </a:lnTo>
                  <a:lnTo>
                    <a:pt x="1406" y="84400"/>
                  </a:lnTo>
                  <a:lnTo>
                    <a:pt x="967" y="85454"/>
                  </a:lnTo>
                  <a:lnTo>
                    <a:pt x="616" y="86420"/>
                  </a:lnTo>
                  <a:lnTo>
                    <a:pt x="352" y="87474"/>
                  </a:lnTo>
                  <a:lnTo>
                    <a:pt x="89" y="88616"/>
                  </a:lnTo>
                  <a:lnTo>
                    <a:pt x="1" y="89670"/>
                  </a:lnTo>
                  <a:lnTo>
                    <a:pt x="1" y="90812"/>
                  </a:lnTo>
                  <a:lnTo>
                    <a:pt x="1" y="91865"/>
                  </a:lnTo>
                  <a:lnTo>
                    <a:pt x="177" y="93007"/>
                  </a:lnTo>
                  <a:lnTo>
                    <a:pt x="352" y="94061"/>
                  </a:lnTo>
                  <a:lnTo>
                    <a:pt x="704" y="95203"/>
                  </a:lnTo>
                  <a:lnTo>
                    <a:pt x="1143" y="96344"/>
                  </a:lnTo>
                  <a:lnTo>
                    <a:pt x="1670" y="97398"/>
                  </a:lnTo>
                  <a:lnTo>
                    <a:pt x="2197" y="98540"/>
                  </a:lnTo>
                  <a:lnTo>
                    <a:pt x="2987" y="99594"/>
                  </a:lnTo>
                  <a:lnTo>
                    <a:pt x="3777" y="100648"/>
                  </a:lnTo>
                  <a:lnTo>
                    <a:pt x="4656" y="101614"/>
                  </a:lnTo>
                  <a:lnTo>
                    <a:pt x="5710" y="102668"/>
                  </a:lnTo>
                  <a:lnTo>
                    <a:pt x="6763" y="103634"/>
                  </a:lnTo>
                  <a:lnTo>
                    <a:pt x="7993" y="104600"/>
                  </a:lnTo>
                  <a:lnTo>
                    <a:pt x="9310" y="105478"/>
                  </a:lnTo>
                  <a:lnTo>
                    <a:pt x="10803" y="106357"/>
                  </a:lnTo>
                  <a:lnTo>
                    <a:pt x="13438" y="107674"/>
                  </a:lnTo>
                  <a:lnTo>
                    <a:pt x="17039" y="109343"/>
                  </a:lnTo>
                  <a:lnTo>
                    <a:pt x="21342" y="111187"/>
                  </a:lnTo>
                  <a:lnTo>
                    <a:pt x="26524" y="113207"/>
                  </a:lnTo>
                  <a:lnTo>
                    <a:pt x="32320" y="115490"/>
                  </a:lnTo>
                  <a:lnTo>
                    <a:pt x="38819" y="117949"/>
                  </a:lnTo>
                  <a:lnTo>
                    <a:pt x="53398" y="123307"/>
                  </a:lnTo>
                  <a:lnTo>
                    <a:pt x="69734" y="129103"/>
                  </a:lnTo>
                  <a:lnTo>
                    <a:pt x="87386" y="135251"/>
                  </a:lnTo>
                  <a:lnTo>
                    <a:pt x="105742" y="141574"/>
                  </a:lnTo>
                  <a:lnTo>
                    <a:pt x="124361" y="147810"/>
                  </a:lnTo>
                  <a:lnTo>
                    <a:pt x="160193" y="159842"/>
                  </a:lnTo>
                  <a:lnTo>
                    <a:pt x="190932" y="169942"/>
                  </a:lnTo>
                  <a:lnTo>
                    <a:pt x="220353" y="179515"/>
                  </a:lnTo>
                  <a:lnTo>
                    <a:pt x="225359" y="1"/>
                  </a:lnTo>
                  <a:close/>
                </a:path>
              </a:pathLst>
            </a:custGeom>
            <a:gradFill>
              <a:gsLst>
                <a:gs pos="0">
                  <a:srgbClr val="98F4CD"/>
                </a:gs>
                <a:gs pos="100000">
                  <a:srgbClr val="46B1F2"/>
                </a:gs>
              </a:gsLst>
              <a:lin ang="5400012" scaled="0"/>
            </a:grad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sz="884">
                <a:latin typeface="Patua One"/>
                <a:ea typeface="Patua One"/>
                <a:cs typeface="Patua One"/>
                <a:sym typeface="Patua One"/>
              </a:endParaRPr>
            </a:p>
          </p:txBody>
        </p:sp>
        <p:sp>
          <p:nvSpPr>
            <p:cNvPr id="275" name="Google Shape;275;p35"/>
            <p:cNvSpPr/>
            <p:nvPr/>
          </p:nvSpPr>
          <p:spPr>
            <a:xfrm>
              <a:off x="934841" y="3000170"/>
              <a:ext cx="873266" cy="695621"/>
            </a:xfrm>
            <a:custGeom>
              <a:avLst/>
              <a:gdLst/>
              <a:ahLst/>
              <a:cxnLst/>
              <a:rect l="l" t="t" r="r" b="b"/>
              <a:pathLst>
                <a:path w="225359" h="179515" fill="none" extrusionOk="0">
                  <a:moveTo>
                    <a:pt x="225359" y="1"/>
                  </a:moveTo>
                  <a:lnTo>
                    <a:pt x="225359" y="1"/>
                  </a:lnTo>
                  <a:lnTo>
                    <a:pt x="122341" y="36272"/>
                  </a:lnTo>
                  <a:lnTo>
                    <a:pt x="49095" y="62181"/>
                  </a:lnTo>
                  <a:lnTo>
                    <a:pt x="23275" y="71402"/>
                  </a:lnTo>
                  <a:lnTo>
                    <a:pt x="15019" y="74388"/>
                  </a:lnTo>
                  <a:lnTo>
                    <a:pt x="10803" y="75969"/>
                  </a:lnTo>
                  <a:lnTo>
                    <a:pt x="10803" y="75969"/>
                  </a:lnTo>
                  <a:lnTo>
                    <a:pt x="9574" y="76496"/>
                  </a:lnTo>
                  <a:lnTo>
                    <a:pt x="8520" y="77023"/>
                  </a:lnTo>
                  <a:lnTo>
                    <a:pt x="7466" y="77638"/>
                  </a:lnTo>
                  <a:lnTo>
                    <a:pt x="6500" y="78340"/>
                  </a:lnTo>
                  <a:lnTo>
                    <a:pt x="5534" y="79043"/>
                  </a:lnTo>
                  <a:lnTo>
                    <a:pt x="4656" y="79833"/>
                  </a:lnTo>
                  <a:lnTo>
                    <a:pt x="3865" y="80712"/>
                  </a:lnTo>
                  <a:lnTo>
                    <a:pt x="3163" y="81590"/>
                  </a:lnTo>
                  <a:lnTo>
                    <a:pt x="2460" y="82468"/>
                  </a:lnTo>
                  <a:lnTo>
                    <a:pt x="1933" y="83434"/>
                  </a:lnTo>
                  <a:lnTo>
                    <a:pt x="1406" y="84400"/>
                  </a:lnTo>
                  <a:lnTo>
                    <a:pt x="967" y="85454"/>
                  </a:lnTo>
                  <a:lnTo>
                    <a:pt x="616" y="86420"/>
                  </a:lnTo>
                  <a:lnTo>
                    <a:pt x="352" y="87474"/>
                  </a:lnTo>
                  <a:lnTo>
                    <a:pt x="89" y="88616"/>
                  </a:lnTo>
                  <a:lnTo>
                    <a:pt x="1" y="89670"/>
                  </a:lnTo>
                  <a:lnTo>
                    <a:pt x="1" y="90812"/>
                  </a:lnTo>
                  <a:lnTo>
                    <a:pt x="1" y="91865"/>
                  </a:lnTo>
                  <a:lnTo>
                    <a:pt x="177" y="93007"/>
                  </a:lnTo>
                  <a:lnTo>
                    <a:pt x="352" y="94061"/>
                  </a:lnTo>
                  <a:lnTo>
                    <a:pt x="704" y="95203"/>
                  </a:lnTo>
                  <a:lnTo>
                    <a:pt x="1143" y="96344"/>
                  </a:lnTo>
                  <a:lnTo>
                    <a:pt x="1670" y="97398"/>
                  </a:lnTo>
                  <a:lnTo>
                    <a:pt x="2197" y="98540"/>
                  </a:lnTo>
                  <a:lnTo>
                    <a:pt x="2987" y="99594"/>
                  </a:lnTo>
                  <a:lnTo>
                    <a:pt x="3777" y="100648"/>
                  </a:lnTo>
                  <a:lnTo>
                    <a:pt x="4656" y="101614"/>
                  </a:lnTo>
                  <a:lnTo>
                    <a:pt x="5710" y="102668"/>
                  </a:lnTo>
                  <a:lnTo>
                    <a:pt x="6763" y="103634"/>
                  </a:lnTo>
                  <a:lnTo>
                    <a:pt x="7993" y="104600"/>
                  </a:lnTo>
                  <a:lnTo>
                    <a:pt x="9310" y="105478"/>
                  </a:lnTo>
                  <a:lnTo>
                    <a:pt x="10803" y="106357"/>
                  </a:lnTo>
                  <a:lnTo>
                    <a:pt x="10803" y="106357"/>
                  </a:lnTo>
                  <a:lnTo>
                    <a:pt x="13438" y="107674"/>
                  </a:lnTo>
                  <a:lnTo>
                    <a:pt x="17039" y="109343"/>
                  </a:lnTo>
                  <a:lnTo>
                    <a:pt x="21342" y="111187"/>
                  </a:lnTo>
                  <a:lnTo>
                    <a:pt x="26524" y="113207"/>
                  </a:lnTo>
                  <a:lnTo>
                    <a:pt x="32320" y="115490"/>
                  </a:lnTo>
                  <a:lnTo>
                    <a:pt x="38819" y="117949"/>
                  </a:lnTo>
                  <a:lnTo>
                    <a:pt x="53398" y="123307"/>
                  </a:lnTo>
                  <a:lnTo>
                    <a:pt x="69734" y="129103"/>
                  </a:lnTo>
                  <a:lnTo>
                    <a:pt x="87386" y="135251"/>
                  </a:lnTo>
                  <a:lnTo>
                    <a:pt x="105742" y="141574"/>
                  </a:lnTo>
                  <a:lnTo>
                    <a:pt x="124361" y="147810"/>
                  </a:lnTo>
                  <a:lnTo>
                    <a:pt x="160193" y="159842"/>
                  </a:lnTo>
                  <a:lnTo>
                    <a:pt x="190932" y="169942"/>
                  </a:lnTo>
                  <a:lnTo>
                    <a:pt x="220353" y="179515"/>
                  </a:lnTo>
                </a:path>
              </a:pathLst>
            </a:custGeom>
            <a:no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sz="884">
                <a:latin typeface="Patua One"/>
                <a:ea typeface="Patua One"/>
                <a:cs typeface="Patua One"/>
                <a:sym typeface="Patua One"/>
              </a:endParaRPr>
            </a:p>
          </p:txBody>
        </p:sp>
        <p:sp>
          <p:nvSpPr>
            <p:cNvPr id="276" name="Google Shape;276;p35"/>
            <p:cNvSpPr/>
            <p:nvPr/>
          </p:nvSpPr>
          <p:spPr>
            <a:xfrm>
              <a:off x="882428" y="3244894"/>
              <a:ext cx="172883" cy="216791"/>
            </a:xfrm>
            <a:custGeom>
              <a:avLst/>
              <a:gdLst/>
              <a:ahLst/>
              <a:cxnLst/>
              <a:rect l="l" t="t" r="r" b="b"/>
              <a:pathLst>
                <a:path w="44615" h="55946" extrusionOk="0">
                  <a:moveTo>
                    <a:pt x="28016" y="1"/>
                  </a:moveTo>
                  <a:lnTo>
                    <a:pt x="26523" y="89"/>
                  </a:lnTo>
                  <a:lnTo>
                    <a:pt x="25118" y="176"/>
                  </a:lnTo>
                  <a:lnTo>
                    <a:pt x="23713" y="352"/>
                  </a:lnTo>
                  <a:lnTo>
                    <a:pt x="22395" y="615"/>
                  </a:lnTo>
                  <a:lnTo>
                    <a:pt x="20990" y="879"/>
                  </a:lnTo>
                  <a:lnTo>
                    <a:pt x="19673" y="1318"/>
                  </a:lnTo>
                  <a:lnTo>
                    <a:pt x="18355" y="1757"/>
                  </a:lnTo>
                  <a:lnTo>
                    <a:pt x="17126" y="2196"/>
                  </a:lnTo>
                  <a:lnTo>
                    <a:pt x="15896" y="2811"/>
                  </a:lnTo>
                  <a:lnTo>
                    <a:pt x="14667" y="3426"/>
                  </a:lnTo>
                  <a:lnTo>
                    <a:pt x="13525" y="4041"/>
                  </a:lnTo>
                  <a:lnTo>
                    <a:pt x="12383" y="4831"/>
                  </a:lnTo>
                  <a:lnTo>
                    <a:pt x="11242" y="5621"/>
                  </a:lnTo>
                  <a:lnTo>
                    <a:pt x="10188" y="6412"/>
                  </a:lnTo>
                  <a:lnTo>
                    <a:pt x="9222" y="7290"/>
                  </a:lnTo>
                  <a:lnTo>
                    <a:pt x="8256" y="8256"/>
                  </a:lnTo>
                  <a:lnTo>
                    <a:pt x="7289" y="9222"/>
                  </a:lnTo>
                  <a:lnTo>
                    <a:pt x="6411" y="10188"/>
                  </a:lnTo>
                  <a:lnTo>
                    <a:pt x="5621" y="11242"/>
                  </a:lnTo>
                  <a:lnTo>
                    <a:pt x="4830" y="12384"/>
                  </a:lnTo>
                  <a:lnTo>
                    <a:pt x="4040" y="13526"/>
                  </a:lnTo>
                  <a:lnTo>
                    <a:pt x="3425" y="14667"/>
                  </a:lnTo>
                  <a:lnTo>
                    <a:pt x="2810" y="15897"/>
                  </a:lnTo>
                  <a:lnTo>
                    <a:pt x="2196" y="17127"/>
                  </a:lnTo>
                  <a:lnTo>
                    <a:pt x="1756" y="18356"/>
                  </a:lnTo>
                  <a:lnTo>
                    <a:pt x="1317" y="19673"/>
                  </a:lnTo>
                  <a:lnTo>
                    <a:pt x="878" y="20991"/>
                  </a:lnTo>
                  <a:lnTo>
                    <a:pt x="615" y="22396"/>
                  </a:lnTo>
                  <a:lnTo>
                    <a:pt x="351" y="23713"/>
                  </a:lnTo>
                  <a:lnTo>
                    <a:pt x="176" y="25119"/>
                  </a:lnTo>
                  <a:lnTo>
                    <a:pt x="88" y="26524"/>
                  </a:lnTo>
                  <a:lnTo>
                    <a:pt x="0" y="28017"/>
                  </a:lnTo>
                  <a:lnTo>
                    <a:pt x="88" y="29422"/>
                  </a:lnTo>
                  <a:lnTo>
                    <a:pt x="176" y="30827"/>
                  </a:lnTo>
                  <a:lnTo>
                    <a:pt x="351" y="32232"/>
                  </a:lnTo>
                  <a:lnTo>
                    <a:pt x="615" y="33638"/>
                  </a:lnTo>
                  <a:lnTo>
                    <a:pt x="878" y="34955"/>
                  </a:lnTo>
                  <a:lnTo>
                    <a:pt x="1317" y="36272"/>
                  </a:lnTo>
                  <a:lnTo>
                    <a:pt x="1756" y="37590"/>
                  </a:lnTo>
                  <a:lnTo>
                    <a:pt x="2196" y="38907"/>
                  </a:lnTo>
                  <a:lnTo>
                    <a:pt x="2810" y="40137"/>
                  </a:lnTo>
                  <a:lnTo>
                    <a:pt x="3425" y="41278"/>
                  </a:lnTo>
                  <a:lnTo>
                    <a:pt x="4040" y="42508"/>
                  </a:lnTo>
                  <a:lnTo>
                    <a:pt x="4830" y="43650"/>
                  </a:lnTo>
                  <a:lnTo>
                    <a:pt x="5621" y="44704"/>
                  </a:lnTo>
                  <a:lnTo>
                    <a:pt x="6411" y="45757"/>
                  </a:lnTo>
                  <a:lnTo>
                    <a:pt x="7289" y="46811"/>
                  </a:lnTo>
                  <a:lnTo>
                    <a:pt x="8256" y="47777"/>
                  </a:lnTo>
                  <a:lnTo>
                    <a:pt x="9222" y="48656"/>
                  </a:lnTo>
                  <a:lnTo>
                    <a:pt x="10188" y="49534"/>
                  </a:lnTo>
                  <a:lnTo>
                    <a:pt x="11242" y="50412"/>
                  </a:lnTo>
                  <a:lnTo>
                    <a:pt x="12383" y="51203"/>
                  </a:lnTo>
                  <a:lnTo>
                    <a:pt x="13525" y="51905"/>
                  </a:lnTo>
                  <a:lnTo>
                    <a:pt x="14667" y="52608"/>
                  </a:lnTo>
                  <a:lnTo>
                    <a:pt x="15896" y="53223"/>
                  </a:lnTo>
                  <a:lnTo>
                    <a:pt x="17126" y="53749"/>
                  </a:lnTo>
                  <a:lnTo>
                    <a:pt x="18355" y="54276"/>
                  </a:lnTo>
                  <a:lnTo>
                    <a:pt x="19673" y="54716"/>
                  </a:lnTo>
                  <a:lnTo>
                    <a:pt x="20990" y="55067"/>
                  </a:lnTo>
                  <a:lnTo>
                    <a:pt x="22395" y="55418"/>
                  </a:lnTo>
                  <a:lnTo>
                    <a:pt x="23713" y="55594"/>
                  </a:lnTo>
                  <a:lnTo>
                    <a:pt x="25118" y="55769"/>
                  </a:lnTo>
                  <a:lnTo>
                    <a:pt x="26523" y="55945"/>
                  </a:lnTo>
                  <a:lnTo>
                    <a:pt x="28016" y="55945"/>
                  </a:lnTo>
                  <a:lnTo>
                    <a:pt x="30124" y="55857"/>
                  </a:lnTo>
                  <a:lnTo>
                    <a:pt x="32144" y="55682"/>
                  </a:lnTo>
                  <a:lnTo>
                    <a:pt x="34164" y="55242"/>
                  </a:lnTo>
                  <a:lnTo>
                    <a:pt x="36184" y="54716"/>
                  </a:lnTo>
                  <a:lnTo>
                    <a:pt x="38028" y="54101"/>
                  </a:lnTo>
                  <a:lnTo>
                    <a:pt x="39872" y="53310"/>
                  </a:lnTo>
                  <a:lnTo>
                    <a:pt x="41717" y="52344"/>
                  </a:lnTo>
                  <a:lnTo>
                    <a:pt x="43385" y="51290"/>
                  </a:lnTo>
                  <a:lnTo>
                    <a:pt x="37062" y="48831"/>
                  </a:lnTo>
                  <a:lnTo>
                    <a:pt x="31705" y="46636"/>
                  </a:lnTo>
                  <a:lnTo>
                    <a:pt x="27401" y="44791"/>
                  </a:lnTo>
                  <a:lnTo>
                    <a:pt x="25733" y="43913"/>
                  </a:lnTo>
                  <a:lnTo>
                    <a:pt x="24327" y="43211"/>
                  </a:lnTo>
                  <a:lnTo>
                    <a:pt x="22834" y="42332"/>
                  </a:lnTo>
                  <a:lnTo>
                    <a:pt x="21517" y="41454"/>
                  </a:lnTo>
                  <a:lnTo>
                    <a:pt x="20287" y="40488"/>
                  </a:lnTo>
                  <a:lnTo>
                    <a:pt x="19234" y="39522"/>
                  </a:lnTo>
                  <a:lnTo>
                    <a:pt x="18180" y="38468"/>
                  </a:lnTo>
                  <a:lnTo>
                    <a:pt x="17301" y="37502"/>
                  </a:lnTo>
                  <a:lnTo>
                    <a:pt x="16511" y="36448"/>
                  </a:lnTo>
                  <a:lnTo>
                    <a:pt x="15721" y="35394"/>
                  </a:lnTo>
                  <a:lnTo>
                    <a:pt x="15194" y="34252"/>
                  </a:lnTo>
                  <a:lnTo>
                    <a:pt x="14667" y="33198"/>
                  </a:lnTo>
                  <a:lnTo>
                    <a:pt x="14228" y="32057"/>
                  </a:lnTo>
                  <a:lnTo>
                    <a:pt x="13876" y="30915"/>
                  </a:lnTo>
                  <a:lnTo>
                    <a:pt x="13701" y="29861"/>
                  </a:lnTo>
                  <a:lnTo>
                    <a:pt x="13525" y="28719"/>
                  </a:lnTo>
                  <a:lnTo>
                    <a:pt x="13525" y="27666"/>
                  </a:lnTo>
                  <a:lnTo>
                    <a:pt x="13525" y="26524"/>
                  </a:lnTo>
                  <a:lnTo>
                    <a:pt x="13613" y="25470"/>
                  </a:lnTo>
                  <a:lnTo>
                    <a:pt x="13876" y="24328"/>
                  </a:lnTo>
                  <a:lnTo>
                    <a:pt x="14140" y="23274"/>
                  </a:lnTo>
                  <a:lnTo>
                    <a:pt x="14491" y="22308"/>
                  </a:lnTo>
                  <a:lnTo>
                    <a:pt x="14930" y="21254"/>
                  </a:lnTo>
                  <a:lnTo>
                    <a:pt x="15457" y="20288"/>
                  </a:lnTo>
                  <a:lnTo>
                    <a:pt x="15984" y="19322"/>
                  </a:lnTo>
                  <a:lnTo>
                    <a:pt x="16687" y="18444"/>
                  </a:lnTo>
                  <a:lnTo>
                    <a:pt x="17389" y="17566"/>
                  </a:lnTo>
                  <a:lnTo>
                    <a:pt x="18180" y="16687"/>
                  </a:lnTo>
                  <a:lnTo>
                    <a:pt x="19058" y="15897"/>
                  </a:lnTo>
                  <a:lnTo>
                    <a:pt x="20024" y="15194"/>
                  </a:lnTo>
                  <a:lnTo>
                    <a:pt x="20990" y="14492"/>
                  </a:lnTo>
                  <a:lnTo>
                    <a:pt x="22044" y="13877"/>
                  </a:lnTo>
                  <a:lnTo>
                    <a:pt x="23098" y="13350"/>
                  </a:lnTo>
                  <a:lnTo>
                    <a:pt x="24327" y="12823"/>
                  </a:lnTo>
                  <a:lnTo>
                    <a:pt x="31090" y="10364"/>
                  </a:lnTo>
                  <a:lnTo>
                    <a:pt x="44615" y="5534"/>
                  </a:lnTo>
                  <a:lnTo>
                    <a:pt x="42858" y="4304"/>
                  </a:lnTo>
                  <a:lnTo>
                    <a:pt x="40926" y="3250"/>
                  </a:lnTo>
                  <a:lnTo>
                    <a:pt x="38994" y="2284"/>
                  </a:lnTo>
                  <a:lnTo>
                    <a:pt x="36886" y="1494"/>
                  </a:lnTo>
                  <a:lnTo>
                    <a:pt x="34779" y="879"/>
                  </a:lnTo>
                  <a:lnTo>
                    <a:pt x="32583" y="440"/>
                  </a:lnTo>
                  <a:lnTo>
                    <a:pt x="30299" y="89"/>
                  </a:lnTo>
                  <a:lnTo>
                    <a:pt x="28016" y="1"/>
                  </a:lnTo>
                  <a:close/>
                </a:path>
              </a:pathLst>
            </a:custGeom>
            <a:gradFill>
              <a:gsLst>
                <a:gs pos="0">
                  <a:srgbClr val="3E47BA"/>
                </a:gs>
                <a:gs pos="100000">
                  <a:srgbClr val="46B1F2"/>
                </a:gs>
              </a:gsLst>
              <a:lin ang="5400012" scaled="0"/>
            </a:grad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sz="884">
                <a:latin typeface="Patua One"/>
                <a:ea typeface="Patua One"/>
                <a:cs typeface="Patua One"/>
                <a:sym typeface="Patua One"/>
              </a:endParaRPr>
            </a:p>
          </p:txBody>
        </p:sp>
        <p:sp>
          <p:nvSpPr>
            <p:cNvPr id="277" name="Google Shape;277;p35"/>
            <p:cNvSpPr/>
            <p:nvPr/>
          </p:nvSpPr>
          <p:spPr>
            <a:xfrm>
              <a:off x="1696584" y="3000170"/>
              <a:ext cx="223254" cy="701065"/>
            </a:xfrm>
            <a:custGeom>
              <a:avLst/>
              <a:gdLst/>
              <a:ahLst/>
              <a:cxnLst/>
              <a:rect l="l" t="t" r="r" b="b"/>
              <a:pathLst>
                <a:path w="57614" h="180920" extrusionOk="0">
                  <a:moveTo>
                    <a:pt x="28016" y="1"/>
                  </a:moveTo>
                  <a:lnTo>
                    <a:pt x="27314" y="88"/>
                  </a:lnTo>
                  <a:lnTo>
                    <a:pt x="26611" y="264"/>
                  </a:lnTo>
                  <a:lnTo>
                    <a:pt x="25821" y="440"/>
                  </a:lnTo>
                  <a:lnTo>
                    <a:pt x="25118" y="703"/>
                  </a:lnTo>
                  <a:lnTo>
                    <a:pt x="24416" y="1055"/>
                  </a:lnTo>
                  <a:lnTo>
                    <a:pt x="23010" y="1845"/>
                  </a:lnTo>
                  <a:lnTo>
                    <a:pt x="21605" y="2811"/>
                  </a:lnTo>
                  <a:lnTo>
                    <a:pt x="20200" y="4041"/>
                  </a:lnTo>
                  <a:lnTo>
                    <a:pt x="18883" y="5446"/>
                  </a:lnTo>
                  <a:lnTo>
                    <a:pt x="17565" y="7114"/>
                  </a:lnTo>
                  <a:lnTo>
                    <a:pt x="16336" y="8871"/>
                  </a:lnTo>
                  <a:lnTo>
                    <a:pt x="15018" y="10891"/>
                  </a:lnTo>
                  <a:lnTo>
                    <a:pt x="13877" y="13087"/>
                  </a:lnTo>
                  <a:lnTo>
                    <a:pt x="12647" y="15458"/>
                  </a:lnTo>
                  <a:lnTo>
                    <a:pt x="11593" y="17917"/>
                  </a:lnTo>
                  <a:lnTo>
                    <a:pt x="10452" y="20639"/>
                  </a:lnTo>
                  <a:lnTo>
                    <a:pt x="9398" y="23450"/>
                  </a:lnTo>
                  <a:lnTo>
                    <a:pt x="8432" y="26524"/>
                  </a:lnTo>
                  <a:lnTo>
                    <a:pt x="7466" y="29598"/>
                  </a:lnTo>
                  <a:lnTo>
                    <a:pt x="6587" y="32935"/>
                  </a:lnTo>
                  <a:lnTo>
                    <a:pt x="5709" y="36360"/>
                  </a:lnTo>
                  <a:lnTo>
                    <a:pt x="4919" y="39873"/>
                  </a:lnTo>
                  <a:lnTo>
                    <a:pt x="4128" y="43562"/>
                  </a:lnTo>
                  <a:lnTo>
                    <a:pt x="3426" y="47338"/>
                  </a:lnTo>
                  <a:lnTo>
                    <a:pt x="2811" y="51203"/>
                  </a:lnTo>
                  <a:lnTo>
                    <a:pt x="2284" y="55242"/>
                  </a:lnTo>
                  <a:lnTo>
                    <a:pt x="1757" y="59370"/>
                  </a:lnTo>
                  <a:lnTo>
                    <a:pt x="1230" y="63586"/>
                  </a:lnTo>
                  <a:lnTo>
                    <a:pt x="879" y="67801"/>
                  </a:lnTo>
                  <a:lnTo>
                    <a:pt x="527" y="72193"/>
                  </a:lnTo>
                  <a:lnTo>
                    <a:pt x="264" y="76672"/>
                  </a:lnTo>
                  <a:lnTo>
                    <a:pt x="88" y="81239"/>
                  </a:lnTo>
                  <a:lnTo>
                    <a:pt x="0" y="85805"/>
                  </a:lnTo>
                  <a:lnTo>
                    <a:pt x="0" y="90460"/>
                  </a:lnTo>
                  <a:lnTo>
                    <a:pt x="0" y="95115"/>
                  </a:lnTo>
                  <a:lnTo>
                    <a:pt x="88" y="99682"/>
                  </a:lnTo>
                  <a:lnTo>
                    <a:pt x="264" y="104249"/>
                  </a:lnTo>
                  <a:lnTo>
                    <a:pt x="527" y="108640"/>
                  </a:lnTo>
                  <a:lnTo>
                    <a:pt x="879" y="113031"/>
                  </a:lnTo>
                  <a:lnTo>
                    <a:pt x="1230" y="117335"/>
                  </a:lnTo>
                  <a:lnTo>
                    <a:pt x="1757" y="121550"/>
                  </a:lnTo>
                  <a:lnTo>
                    <a:pt x="2284" y="125678"/>
                  </a:lnTo>
                  <a:lnTo>
                    <a:pt x="2811" y="129630"/>
                  </a:lnTo>
                  <a:lnTo>
                    <a:pt x="3426" y="133582"/>
                  </a:lnTo>
                  <a:lnTo>
                    <a:pt x="4128" y="137359"/>
                  </a:lnTo>
                  <a:lnTo>
                    <a:pt x="4919" y="141047"/>
                  </a:lnTo>
                  <a:lnTo>
                    <a:pt x="5709" y="144560"/>
                  </a:lnTo>
                  <a:lnTo>
                    <a:pt x="6587" y="147985"/>
                  </a:lnTo>
                  <a:lnTo>
                    <a:pt x="7466" y="151235"/>
                  </a:lnTo>
                  <a:lnTo>
                    <a:pt x="8432" y="154397"/>
                  </a:lnTo>
                  <a:lnTo>
                    <a:pt x="9398" y="157383"/>
                  </a:lnTo>
                  <a:lnTo>
                    <a:pt x="10452" y="160281"/>
                  </a:lnTo>
                  <a:lnTo>
                    <a:pt x="11593" y="162916"/>
                  </a:lnTo>
                  <a:lnTo>
                    <a:pt x="12647" y="165463"/>
                  </a:lnTo>
                  <a:lnTo>
                    <a:pt x="13877" y="167834"/>
                  </a:lnTo>
                  <a:lnTo>
                    <a:pt x="15018" y="169942"/>
                  </a:lnTo>
                  <a:lnTo>
                    <a:pt x="16336" y="171962"/>
                  </a:lnTo>
                  <a:lnTo>
                    <a:pt x="17565" y="173806"/>
                  </a:lnTo>
                  <a:lnTo>
                    <a:pt x="18883" y="175387"/>
                  </a:lnTo>
                  <a:lnTo>
                    <a:pt x="20200" y="176792"/>
                  </a:lnTo>
                  <a:lnTo>
                    <a:pt x="21605" y="178022"/>
                  </a:lnTo>
                  <a:lnTo>
                    <a:pt x="23010" y="179075"/>
                  </a:lnTo>
                  <a:lnTo>
                    <a:pt x="24416" y="179866"/>
                  </a:lnTo>
                  <a:lnTo>
                    <a:pt x="25118" y="180217"/>
                  </a:lnTo>
                  <a:lnTo>
                    <a:pt x="25821" y="180393"/>
                  </a:lnTo>
                  <a:lnTo>
                    <a:pt x="26611" y="180656"/>
                  </a:lnTo>
                  <a:lnTo>
                    <a:pt x="27314" y="180744"/>
                  </a:lnTo>
                  <a:lnTo>
                    <a:pt x="28016" y="180832"/>
                  </a:lnTo>
                  <a:lnTo>
                    <a:pt x="28807" y="180920"/>
                  </a:lnTo>
                  <a:lnTo>
                    <a:pt x="29509" y="180832"/>
                  </a:lnTo>
                  <a:lnTo>
                    <a:pt x="30300" y="180744"/>
                  </a:lnTo>
                  <a:lnTo>
                    <a:pt x="31003" y="180656"/>
                  </a:lnTo>
                  <a:lnTo>
                    <a:pt x="31793" y="180393"/>
                  </a:lnTo>
                  <a:lnTo>
                    <a:pt x="32496" y="180217"/>
                  </a:lnTo>
                  <a:lnTo>
                    <a:pt x="33198" y="179866"/>
                  </a:lnTo>
                  <a:lnTo>
                    <a:pt x="34603" y="179075"/>
                  </a:lnTo>
                  <a:lnTo>
                    <a:pt x="36009" y="178022"/>
                  </a:lnTo>
                  <a:lnTo>
                    <a:pt x="37414" y="176792"/>
                  </a:lnTo>
                  <a:lnTo>
                    <a:pt x="38731" y="175387"/>
                  </a:lnTo>
                  <a:lnTo>
                    <a:pt x="40048" y="173806"/>
                  </a:lnTo>
                  <a:lnTo>
                    <a:pt x="41278" y="171962"/>
                  </a:lnTo>
                  <a:lnTo>
                    <a:pt x="42508" y="169942"/>
                  </a:lnTo>
                  <a:lnTo>
                    <a:pt x="43737" y="167834"/>
                  </a:lnTo>
                  <a:lnTo>
                    <a:pt x="44879" y="165463"/>
                  </a:lnTo>
                  <a:lnTo>
                    <a:pt x="46021" y="162916"/>
                  </a:lnTo>
                  <a:lnTo>
                    <a:pt x="47162" y="160281"/>
                  </a:lnTo>
                  <a:lnTo>
                    <a:pt x="48216" y="157383"/>
                  </a:lnTo>
                  <a:lnTo>
                    <a:pt x="49182" y="154397"/>
                  </a:lnTo>
                  <a:lnTo>
                    <a:pt x="50148" y="151235"/>
                  </a:lnTo>
                  <a:lnTo>
                    <a:pt x="51027" y="147985"/>
                  </a:lnTo>
                  <a:lnTo>
                    <a:pt x="51905" y="144560"/>
                  </a:lnTo>
                  <a:lnTo>
                    <a:pt x="52695" y="141047"/>
                  </a:lnTo>
                  <a:lnTo>
                    <a:pt x="53486" y="137359"/>
                  </a:lnTo>
                  <a:lnTo>
                    <a:pt x="54188" y="133582"/>
                  </a:lnTo>
                  <a:lnTo>
                    <a:pt x="54803" y="129630"/>
                  </a:lnTo>
                  <a:lnTo>
                    <a:pt x="55330" y="125678"/>
                  </a:lnTo>
                  <a:lnTo>
                    <a:pt x="55857" y="121550"/>
                  </a:lnTo>
                  <a:lnTo>
                    <a:pt x="56296" y="117335"/>
                  </a:lnTo>
                  <a:lnTo>
                    <a:pt x="56735" y="113031"/>
                  </a:lnTo>
                  <a:lnTo>
                    <a:pt x="57086" y="108640"/>
                  </a:lnTo>
                  <a:lnTo>
                    <a:pt x="57262" y="104249"/>
                  </a:lnTo>
                  <a:lnTo>
                    <a:pt x="57526" y="99682"/>
                  </a:lnTo>
                  <a:lnTo>
                    <a:pt x="57613" y="95115"/>
                  </a:lnTo>
                  <a:lnTo>
                    <a:pt x="57613" y="90460"/>
                  </a:lnTo>
                  <a:lnTo>
                    <a:pt x="57613" y="85805"/>
                  </a:lnTo>
                  <a:lnTo>
                    <a:pt x="57526" y="81239"/>
                  </a:lnTo>
                  <a:lnTo>
                    <a:pt x="57262" y="76672"/>
                  </a:lnTo>
                  <a:lnTo>
                    <a:pt x="57086" y="72193"/>
                  </a:lnTo>
                  <a:lnTo>
                    <a:pt x="56735" y="67801"/>
                  </a:lnTo>
                  <a:lnTo>
                    <a:pt x="56296" y="63586"/>
                  </a:lnTo>
                  <a:lnTo>
                    <a:pt x="55857" y="59370"/>
                  </a:lnTo>
                  <a:lnTo>
                    <a:pt x="55330" y="55242"/>
                  </a:lnTo>
                  <a:lnTo>
                    <a:pt x="54803" y="51203"/>
                  </a:lnTo>
                  <a:lnTo>
                    <a:pt x="54188" y="47338"/>
                  </a:lnTo>
                  <a:lnTo>
                    <a:pt x="53486" y="43562"/>
                  </a:lnTo>
                  <a:lnTo>
                    <a:pt x="52695" y="39873"/>
                  </a:lnTo>
                  <a:lnTo>
                    <a:pt x="51905" y="36360"/>
                  </a:lnTo>
                  <a:lnTo>
                    <a:pt x="51027" y="32935"/>
                  </a:lnTo>
                  <a:lnTo>
                    <a:pt x="50148" y="29598"/>
                  </a:lnTo>
                  <a:lnTo>
                    <a:pt x="49182" y="26524"/>
                  </a:lnTo>
                  <a:lnTo>
                    <a:pt x="48216" y="23450"/>
                  </a:lnTo>
                  <a:lnTo>
                    <a:pt x="47162" y="20639"/>
                  </a:lnTo>
                  <a:lnTo>
                    <a:pt x="46021" y="17917"/>
                  </a:lnTo>
                  <a:lnTo>
                    <a:pt x="44879" y="15458"/>
                  </a:lnTo>
                  <a:lnTo>
                    <a:pt x="43737" y="13087"/>
                  </a:lnTo>
                  <a:lnTo>
                    <a:pt x="42508" y="10891"/>
                  </a:lnTo>
                  <a:lnTo>
                    <a:pt x="41278" y="8871"/>
                  </a:lnTo>
                  <a:lnTo>
                    <a:pt x="40048" y="7114"/>
                  </a:lnTo>
                  <a:lnTo>
                    <a:pt x="38731" y="5446"/>
                  </a:lnTo>
                  <a:lnTo>
                    <a:pt x="37414" y="4041"/>
                  </a:lnTo>
                  <a:lnTo>
                    <a:pt x="36009" y="2811"/>
                  </a:lnTo>
                  <a:lnTo>
                    <a:pt x="34603" y="1845"/>
                  </a:lnTo>
                  <a:lnTo>
                    <a:pt x="33198" y="1055"/>
                  </a:lnTo>
                  <a:lnTo>
                    <a:pt x="32496" y="703"/>
                  </a:lnTo>
                  <a:lnTo>
                    <a:pt x="31793" y="440"/>
                  </a:lnTo>
                  <a:lnTo>
                    <a:pt x="31003" y="264"/>
                  </a:lnTo>
                  <a:lnTo>
                    <a:pt x="30300" y="88"/>
                  </a:lnTo>
                  <a:lnTo>
                    <a:pt x="29509" y="1"/>
                  </a:lnTo>
                  <a:close/>
                </a:path>
              </a:pathLst>
            </a:custGeom>
            <a:solidFill>
              <a:srgbClr val="000000"/>
            </a:solidFill>
            <a:ln w="5550" cap="rnd" cmpd="sng">
              <a:solidFill>
                <a:srgbClr val="000000"/>
              </a:solidFill>
              <a:prstDash val="solid"/>
              <a:round/>
              <a:headEnd type="none" w="sm" len="sm"/>
              <a:tailEnd type="none" w="sm" len="sm"/>
            </a:ln>
          </p:spPr>
          <p:txBody>
            <a:bodyPr spcFirstLastPara="1" wrap="square" lIns="57775" tIns="57775" rIns="57775" bIns="57775" anchor="ctr" anchorCtr="0">
              <a:noAutofit/>
            </a:bodyPr>
            <a:lstStyle/>
            <a:p>
              <a:pPr marL="0" lvl="0" indent="0" algn="l" rtl="0">
                <a:spcBef>
                  <a:spcPts val="0"/>
                </a:spcBef>
                <a:spcAft>
                  <a:spcPts val="0"/>
                </a:spcAft>
                <a:buNone/>
              </a:pPr>
              <a:endParaRPr sz="884">
                <a:latin typeface="Patua One"/>
                <a:ea typeface="Patua One"/>
                <a:cs typeface="Patua One"/>
                <a:sym typeface="Patua One"/>
              </a:endParaRPr>
            </a:p>
          </p:txBody>
        </p:sp>
        <p:sp>
          <p:nvSpPr>
            <p:cNvPr id="278" name="Google Shape;278;p35"/>
            <p:cNvSpPr txBox="1"/>
            <p:nvPr/>
          </p:nvSpPr>
          <p:spPr>
            <a:xfrm rot="-1040475">
              <a:off x="1145154" y="2934402"/>
              <a:ext cx="561628" cy="492655"/>
            </a:xfrm>
            <a:prstGeom prst="rect">
              <a:avLst/>
            </a:prstGeom>
            <a:noFill/>
            <a:ln>
              <a:noFill/>
            </a:ln>
          </p:spPr>
          <p:txBody>
            <a:bodyPr spcFirstLastPara="1" wrap="square" lIns="0" tIns="0" rIns="0" bIns="0" anchor="ctr" anchorCtr="0">
              <a:spAutoFit/>
            </a:bodyPr>
            <a:lstStyle/>
            <a:p>
              <a:pPr marL="0" lvl="0" indent="0" algn="l" rtl="0">
                <a:lnSpc>
                  <a:spcPct val="80000"/>
                </a:lnSpc>
                <a:spcBef>
                  <a:spcPts val="0"/>
                </a:spcBef>
                <a:spcAft>
                  <a:spcPts val="0"/>
                </a:spcAft>
                <a:buNone/>
              </a:pPr>
              <a:r>
                <a:rPr lang="en" sz="1074" b="1">
                  <a:solidFill>
                    <a:srgbClr val="000000"/>
                  </a:solidFill>
                  <a:latin typeface="Patua One"/>
                  <a:ea typeface="Patua One"/>
                  <a:cs typeface="Patua One"/>
                  <a:sym typeface="Patua One"/>
                </a:rPr>
                <a:t>Let’s </a:t>
              </a:r>
              <a:r>
                <a:rPr lang="en" sz="1453" b="1">
                  <a:solidFill>
                    <a:srgbClr val="000000"/>
                  </a:solidFill>
                  <a:latin typeface="Patua One"/>
                  <a:ea typeface="Patua One"/>
                  <a:cs typeface="Patua One"/>
                  <a:sym typeface="Patua One"/>
                </a:rPr>
                <a:t>GO!</a:t>
              </a:r>
              <a:endParaRPr sz="1453" b="1">
                <a:solidFill>
                  <a:srgbClr val="000000"/>
                </a:solidFill>
                <a:latin typeface="Patua One"/>
                <a:ea typeface="Patua One"/>
                <a:cs typeface="Patua One"/>
                <a:sym typeface="Patua One"/>
              </a:endParaRPr>
            </a:p>
          </p:txBody>
        </p:sp>
      </p:grpSp>
      <p:grpSp>
        <p:nvGrpSpPr>
          <p:cNvPr id="279" name="Google Shape;279;p35"/>
          <p:cNvGrpSpPr/>
          <p:nvPr/>
        </p:nvGrpSpPr>
        <p:grpSpPr>
          <a:xfrm>
            <a:off x="1627637" y="1082163"/>
            <a:ext cx="597010" cy="698522"/>
            <a:chOff x="4099677" y="2019119"/>
            <a:chExt cx="944637" cy="1105256"/>
          </a:xfrm>
        </p:grpSpPr>
        <p:sp>
          <p:nvSpPr>
            <p:cNvPr id="280" name="Google Shape;280;p35"/>
            <p:cNvSpPr/>
            <p:nvPr/>
          </p:nvSpPr>
          <p:spPr>
            <a:xfrm>
              <a:off x="4196552" y="2096866"/>
              <a:ext cx="768712" cy="768729"/>
            </a:xfrm>
            <a:custGeom>
              <a:avLst/>
              <a:gdLst/>
              <a:ahLst/>
              <a:cxnLst/>
              <a:rect l="l" t="t" r="r" b="b"/>
              <a:pathLst>
                <a:path w="44849" h="44850" extrusionOk="0">
                  <a:moveTo>
                    <a:pt x="22611" y="1"/>
                  </a:moveTo>
                  <a:lnTo>
                    <a:pt x="21495" y="75"/>
                  </a:lnTo>
                  <a:lnTo>
                    <a:pt x="20454" y="75"/>
                  </a:lnTo>
                  <a:lnTo>
                    <a:pt x="19412" y="224"/>
                  </a:lnTo>
                  <a:lnTo>
                    <a:pt x="18297" y="373"/>
                  </a:lnTo>
                  <a:lnTo>
                    <a:pt x="17256" y="596"/>
                  </a:lnTo>
                  <a:lnTo>
                    <a:pt x="16214" y="893"/>
                  </a:lnTo>
                  <a:lnTo>
                    <a:pt x="15173" y="1191"/>
                  </a:lnTo>
                  <a:lnTo>
                    <a:pt x="14206" y="1563"/>
                  </a:lnTo>
                  <a:lnTo>
                    <a:pt x="13165" y="2009"/>
                  </a:lnTo>
                  <a:lnTo>
                    <a:pt x="12198" y="2455"/>
                  </a:lnTo>
                  <a:lnTo>
                    <a:pt x="11231" y="3050"/>
                  </a:lnTo>
                  <a:lnTo>
                    <a:pt x="10264" y="3571"/>
                  </a:lnTo>
                  <a:lnTo>
                    <a:pt x="9372" y="4240"/>
                  </a:lnTo>
                  <a:lnTo>
                    <a:pt x="8479" y="4910"/>
                  </a:lnTo>
                  <a:lnTo>
                    <a:pt x="7587" y="5653"/>
                  </a:lnTo>
                  <a:lnTo>
                    <a:pt x="6769" y="6397"/>
                  </a:lnTo>
                  <a:lnTo>
                    <a:pt x="5951" y="7215"/>
                  </a:lnTo>
                  <a:lnTo>
                    <a:pt x="5207" y="8108"/>
                  </a:lnTo>
                  <a:lnTo>
                    <a:pt x="4463" y="9000"/>
                  </a:lnTo>
                  <a:lnTo>
                    <a:pt x="3868" y="9893"/>
                  </a:lnTo>
                  <a:lnTo>
                    <a:pt x="3199" y="10860"/>
                  </a:lnTo>
                  <a:lnTo>
                    <a:pt x="2678" y="11827"/>
                  </a:lnTo>
                  <a:lnTo>
                    <a:pt x="2157" y="12793"/>
                  </a:lnTo>
                  <a:lnTo>
                    <a:pt x="1711" y="13835"/>
                  </a:lnTo>
                  <a:lnTo>
                    <a:pt x="1339" y="14802"/>
                  </a:lnTo>
                  <a:lnTo>
                    <a:pt x="967" y="15843"/>
                  </a:lnTo>
                  <a:lnTo>
                    <a:pt x="670" y="16884"/>
                  </a:lnTo>
                  <a:lnTo>
                    <a:pt x="447" y="18000"/>
                  </a:lnTo>
                  <a:lnTo>
                    <a:pt x="298" y="19041"/>
                  </a:lnTo>
                  <a:lnTo>
                    <a:pt x="149" y="20082"/>
                  </a:lnTo>
                  <a:lnTo>
                    <a:pt x="75" y="21198"/>
                  </a:lnTo>
                  <a:lnTo>
                    <a:pt x="1" y="22239"/>
                  </a:lnTo>
                  <a:lnTo>
                    <a:pt x="1" y="23355"/>
                  </a:lnTo>
                  <a:lnTo>
                    <a:pt x="75" y="24396"/>
                  </a:lnTo>
                  <a:lnTo>
                    <a:pt x="224" y="25437"/>
                  </a:lnTo>
                  <a:lnTo>
                    <a:pt x="372" y="26553"/>
                  </a:lnTo>
                  <a:lnTo>
                    <a:pt x="596" y="27594"/>
                  </a:lnTo>
                  <a:lnTo>
                    <a:pt x="893" y="28635"/>
                  </a:lnTo>
                  <a:lnTo>
                    <a:pt x="1191" y="29677"/>
                  </a:lnTo>
                  <a:lnTo>
                    <a:pt x="1562" y="30644"/>
                  </a:lnTo>
                  <a:lnTo>
                    <a:pt x="2009" y="31685"/>
                  </a:lnTo>
                  <a:lnTo>
                    <a:pt x="2455" y="32652"/>
                  </a:lnTo>
                  <a:lnTo>
                    <a:pt x="2976" y="33619"/>
                  </a:lnTo>
                  <a:lnTo>
                    <a:pt x="3571" y="34585"/>
                  </a:lnTo>
                  <a:lnTo>
                    <a:pt x="4240" y="35478"/>
                  </a:lnTo>
                  <a:lnTo>
                    <a:pt x="4909" y="36370"/>
                  </a:lnTo>
                  <a:lnTo>
                    <a:pt x="5579" y="37263"/>
                  </a:lnTo>
                  <a:lnTo>
                    <a:pt x="6397" y="38081"/>
                  </a:lnTo>
                  <a:lnTo>
                    <a:pt x="7215" y="38899"/>
                  </a:lnTo>
                  <a:lnTo>
                    <a:pt x="8107" y="39643"/>
                  </a:lnTo>
                  <a:lnTo>
                    <a:pt x="9000" y="40387"/>
                  </a:lnTo>
                  <a:lnTo>
                    <a:pt x="9892" y="40982"/>
                  </a:lnTo>
                  <a:lnTo>
                    <a:pt x="10859" y="41651"/>
                  </a:lnTo>
                  <a:lnTo>
                    <a:pt x="11826" y="42172"/>
                  </a:lnTo>
                  <a:lnTo>
                    <a:pt x="12793" y="42692"/>
                  </a:lnTo>
                  <a:lnTo>
                    <a:pt x="13834" y="43139"/>
                  </a:lnTo>
                  <a:lnTo>
                    <a:pt x="14801" y="43510"/>
                  </a:lnTo>
                  <a:lnTo>
                    <a:pt x="15842" y="43882"/>
                  </a:lnTo>
                  <a:lnTo>
                    <a:pt x="16884" y="44180"/>
                  </a:lnTo>
                  <a:lnTo>
                    <a:pt x="17925" y="44403"/>
                  </a:lnTo>
                  <a:lnTo>
                    <a:pt x="19041" y="44552"/>
                  </a:lnTo>
                  <a:lnTo>
                    <a:pt x="20082" y="44700"/>
                  </a:lnTo>
                  <a:lnTo>
                    <a:pt x="21197" y="44775"/>
                  </a:lnTo>
                  <a:lnTo>
                    <a:pt x="22239" y="44849"/>
                  </a:lnTo>
                  <a:lnTo>
                    <a:pt x="23280" y="44849"/>
                  </a:lnTo>
                  <a:lnTo>
                    <a:pt x="24396" y="44775"/>
                  </a:lnTo>
                  <a:lnTo>
                    <a:pt x="25437" y="44626"/>
                  </a:lnTo>
                  <a:lnTo>
                    <a:pt x="26553" y="44477"/>
                  </a:lnTo>
                  <a:lnTo>
                    <a:pt x="27594" y="44254"/>
                  </a:lnTo>
                  <a:lnTo>
                    <a:pt x="28635" y="43957"/>
                  </a:lnTo>
                  <a:lnTo>
                    <a:pt x="29676" y="43659"/>
                  </a:lnTo>
                  <a:lnTo>
                    <a:pt x="30643" y="43287"/>
                  </a:lnTo>
                  <a:lnTo>
                    <a:pt x="31684" y="42841"/>
                  </a:lnTo>
                  <a:lnTo>
                    <a:pt x="32651" y="42395"/>
                  </a:lnTo>
                  <a:lnTo>
                    <a:pt x="33618" y="41874"/>
                  </a:lnTo>
                  <a:lnTo>
                    <a:pt x="34585" y="41279"/>
                  </a:lnTo>
                  <a:lnTo>
                    <a:pt x="35478" y="40610"/>
                  </a:lnTo>
                  <a:lnTo>
                    <a:pt x="36370" y="39940"/>
                  </a:lnTo>
                  <a:lnTo>
                    <a:pt x="37263" y="39271"/>
                  </a:lnTo>
                  <a:lnTo>
                    <a:pt x="38081" y="38453"/>
                  </a:lnTo>
                  <a:lnTo>
                    <a:pt x="38899" y="37635"/>
                  </a:lnTo>
                  <a:lnTo>
                    <a:pt x="39643" y="36742"/>
                  </a:lnTo>
                  <a:lnTo>
                    <a:pt x="40386" y="35850"/>
                  </a:lnTo>
                  <a:lnTo>
                    <a:pt x="40981" y="34957"/>
                  </a:lnTo>
                  <a:lnTo>
                    <a:pt x="41651" y="33990"/>
                  </a:lnTo>
                  <a:lnTo>
                    <a:pt x="42171" y="33024"/>
                  </a:lnTo>
                  <a:lnTo>
                    <a:pt x="42692" y="32057"/>
                  </a:lnTo>
                  <a:lnTo>
                    <a:pt x="43138" y="31015"/>
                  </a:lnTo>
                  <a:lnTo>
                    <a:pt x="43510" y="30049"/>
                  </a:lnTo>
                  <a:lnTo>
                    <a:pt x="43882" y="29007"/>
                  </a:lnTo>
                  <a:lnTo>
                    <a:pt x="44179" y="27966"/>
                  </a:lnTo>
                  <a:lnTo>
                    <a:pt x="44403" y="26925"/>
                  </a:lnTo>
                  <a:lnTo>
                    <a:pt x="44551" y="25809"/>
                  </a:lnTo>
                  <a:lnTo>
                    <a:pt x="44700" y="24768"/>
                  </a:lnTo>
                  <a:lnTo>
                    <a:pt x="44774" y="23727"/>
                  </a:lnTo>
                  <a:lnTo>
                    <a:pt x="44849" y="22611"/>
                  </a:lnTo>
                  <a:lnTo>
                    <a:pt x="44849" y="21570"/>
                  </a:lnTo>
                  <a:lnTo>
                    <a:pt x="44774" y="20454"/>
                  </a:lnTo>
                  <a:lnTo>
                    <a:pt x="44626" y="19413"/>
                  </a:lnTo>
                  <a:lnTo>
                    <a:pt x="44477" y="18372"/>
                  </a:lnTo>
                  <a:lnTo>
                    <a:pt x="44254" y="17256"/>
                  </a:lnTo>
                  <a:lnTo>
                    <a:pt x="43956" y="16215"/>
                  </a:lnTo>
                  <a:lnTo>
                    <a:pt x="43659" y="15173"/>
                  </a:lnTo>
                  <a:lnTo>
                    <a:pt x="43287" y="14207"/>
                  </a:lnTo>
                  <a:lnTo>
                    <a:pt x="42841" y="13165"/>
                  </a:lnTo>
                  <a:lnTo>
                    <a:pt x="42394" y="12198"/>
                  </a:lnTo>
                  <a:lnTo>
                    <a:pt x="41874" y="11232"/>
                  </a:lnTo>
                  <a:lnTo>
                    <a:pt x="41279" y="10265"/>
                  </a:lnTo>
                  <a:lnTo>
                    <a:pt x="40609" y="9372"/>
                  </a:lnTo>
                  <a:lnTo>
                    <a:pt x="39940" y="8480"/>
                  </a:lnTo>
                  <a:lnTo>
                    <a:pt x="39196" y="7587"/>
                  </a:lnTo>
                  <a:lnTo>
                    <a:pt x="38453" y="6769"/>
                  </a:lnTo>
                  <a:lnTo>
                    <a:pt x="37634" y="5951"/>
                  </a:lnTo>
                  <a:lnTo>
                    <a:pt x="36742" y="5207"/>
                  </a:lnTo>
                  <a:lnTo>
                    <a:pt x="35849" y="4463"/>
                  </a:lnTo>
                  <a:lnTo>
                    <a:pt x="34957" y="3868"/>
                  </a:lnTo>
                  <a:lnTo>
                    <a:pt x="33990" y="3273"/>
                  </a:lnTo>
                  <a:lnTo>
                    <a:pt x="33023" y="2678"/>
                  </a:lnTo>
                  <a:lnTo>
                    <a:pt x="32056" y="2158"/>
                  </a:lnTo>
                  <a:lnTo>
                    <a:pt x="31015" y="1712"/>
                  </a:lnTo>
                  <a:lnTo>
                    <a:pt x="30048" y="1340"/>
                  </a:lnTo>
                  <a:lnTo>
                    <a:pt x="29007" y="968"/>
                  </a:lnTo>
                  <a:lnTo>
                    <a:pt x="27966" y="745"/>
                  </a:lnTo>
                  <a:lnTo>
                    <a:pt x="26924" y="447"/>
                  </a:lnTo>
                  <a:lnTo>
                    <a:pt x="25809" y="298"/>
                  </a:lnTo>
                  <a:lnTo>
                    <a:pt x="24768" y="150"/>
                  </a:lnTo>
                  <a:lnTo>
                    <a:pt x="23652" y="75"/>
                  </a:lnTo>
                  <a:lnTo>
                    <a:pt x="22611" y="1"/>
                  </a:lnTo>
                  <a:close/>
                </a:path>
              </a:pathLst>
            </a:custGeom>
            <a:gradFill>
              <a:gsLst>
                <a:gs pos="0">
                  <a:srgbClr val="BFD7FF"/>
                </a:gs>
                <a:gs pos="50000">
                  <a:srgbClr val="CADEFF"/>
                </a:gs>
                <a:gs pos="100000">
                  <a:srgbClr val="E3EEFF"/>
                </a:gs>
              </a:gsLst>
              <a:lin ang="0" scaled="0"/>
            </a:grad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a:p>
          </p:txBody>
        </p:sp>
        <p:sp>
          <p:nvSpPr>
            <p:cNvPr id="281" name="Google Shape;281;p35"/>
            <p:cNvSpPr/>
            <p:nvPr/>
          </p:nvSpPr>
          <p:spPr>
            <a:xfrm>
              <a:off x="4830133" y="2758488"/>
              <a:ext cx="17" cy="17"/>
            </a:xfrm>
            <a:custGeom>
              <a:avLst/>
              <a:gdLst/>
              <a:ahLst/>
              <a:cxnLst/>
              <a:rect l="l" t="t" r="r" b="b"/>
              <a:pathLst>
                <a:path w="1" h="1" extrusionOk="0">
                  <a:moveTo>
                    <a:pt x="0" y="1"/>
                  </a:moveTo>
                  <a:lnTo>
                    <a:pt x="0" y="1"/>
                  </a:lnTo>
                  <a:close/>
                </a:path>
              </a:pathLst>
            </a:custGeom>
            <a:solidFill>
              <a:srgbClr val="000000"/>
            </a:solid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a:p>
          </p:txBody>
        </p:sp>
        <p:sp>
          <p:nvSpPr>
            <p:cNvPr id="282" name="Google Shape;282;p35"/>
            <p:cNvSpPr/>
            <p:nvPr/>
          </p:nvSpPr>
          <p:spPr>
            <a:xfrm>
              <a:off x="4830133" y="2758488"/>
              <a:ext cx="17" cy="17"/>
            </a:xfrm>
            <a:custGeom>
              <a:avLst/>
              <a:gdLst/>
              <a:ahLst/>
              <a:cxnLst/>
              <a:rect l="l" t="t" r="r" b="b"/>
              <a:pathLst>
                <a:path w="1" h="1" fill="none" extrusionOk="0">
                  <a:moveTo>
                    <a:pt x="0" y="1"/>
                  </a:moveTo>
                  <a:lnTo>
                    <a:pt x="0" y="1"/>
                  </a:lnTo>
                </a:path>
              </a:pathLst>
            </a:custGeom>
            <a:no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a:p>
          </p:txBody>
        </p:sp>
        <p:sp>
          <p:nvSpPr>
            <p:cNvPr id="283" name="Google Shape;283;p35"/>
            <p:cNvSpPr/>
            <p:nvPr/>
          </p:nvSpPr>
          <p:spPr>
            <a:xfrm>
              <a:off x="4099677" y="2039516"/>
              <a:ext cx="920401" cy="920401"/>
            </a:xfrm>
            <a:custGeom>
              <a:avLst/>
              <a:gdLst/>
              <a:ahLst/>
              <a:cxnLst/>
              <a:rect l="l" t="t" r="r" b="b"/>
              <a:pathLst>
                <a:path w="53699" h="53699" extrusionOk="0">
                  <a:moveTo>
                    <a:pt x="28263" y="4388"/>
                  </a:moveTo>
                  <a:lnTo>
                    <a:pt x="29378" y="4537"/>
                  </a:lnTo>
                  <a:lnTo>
                    <a:pt x="30494" y="4686"/>
                  </a:lnTo>
                  <a:lnTo>
                    <a:pt x="31610" y="4909"/>
                  </a:lnTo>
                  <a:lnTo>
                    <a:pt x="32651" y="5132"/>
                  </a:lnTo>
                  <a:lnTo>
                    <a:pt x="33766" y="5429"/>
                  </a:lnTo>
                  <a:lnTo>
                    <a:pt x="34808" y="5801"/>
                  </a:lnTo>
                  <a:lnTo>
                    <a:pt x="35775" y="6248"/>
                  </a:lnTo>
                  <a:lnTo>
                    <a:pt x="36741" y="6694"/>
                  </a:lnTo>
                  <a:lnTo>
                    <a:pt x="37708" y="7214"/>
                  </a:lnTo>
                  <a:lnTo>
                    <a:pt x="38675" y="7735"/>
                  </a:lnTo>
                  <a:lnTo>
                    <a:pt x="39568" y="8330"/>
                  </a:lnTo>
                  <a:lnTo>
                    <a:pt x="40460" y="8925"/>
                  </a:lnTo>
                  <a:lnTo>
                    <a:pt x="41278" y="9594"/>
                  </a:lnTo>
                  <a:lnTo>
                    <a:pt x="42096" y="10338"/>
                  </a:lnTo>
                  <a:lnTo>
                    <a:pt x="42840" y="11082"/>
                  </a:lnTo>
                  <a:lnTo>
                    <a:pt x="43584" y="11900"/>
                  </a:lnTo>
                  <a:lnTo>
                    <a:pt x="44328" y="12718"/>
                  </a:lnTo>
                  <a:lnTo>
                    <a:pt x="44997" y="13536"/>
                  </a:lnTo>
                  <a:lnTo>
                    <a:pt x="45592" y="14429"/>
                  </a:lnTo>
                  <a:lnTo>
                    <a:pt x="46187" y="15321"/>
                  </a:lnTo>
                  <a:lnTo>
                    <a:pt x="46708" y="16288"/>
                  </a:lnTo>
                  <a:lnTo>
                    <a:pt x="47154" y="17255"/>
                  </a:lnTo>
                  <a:lnTo>
                    <a:pt x="47600" y="18296"/>
                  </a:lnTo>
                  <a:lnTo>
                    <a:pt x="48046" y="19338"/>
                  </a:lnTo>
                  <a:lnTo>
                    <a:pt x="48344" y="20379"/>
                  </a:lnTo>
                  <a:lnTo>
                    <a:pt x="48641" y="21420"/>
                  </a:lnTo>
                  <a:lnTo>
                    <a:pt x="48939" y="22536"/>
                  </a:lnTo>
                  <a:lnTo>
                    <a:pt x="49088" y="23651"/>
                  </a:lnTo>
                  <a:lnTo>
                    <a:pt x="49236" y="24767"/>
                  </a:lnTo>
                  <a:lnTo>
                    <a:pt x="49311" y="25957"/>
                  </a:lnTo>
                  <a:lnTo>
                    <a:pt x="49311" y="27147"/>
                  </a:lnTo>
                  <a:lnTo>
                    <a:pt x="49236" y="28263"/>
                  </a:lnTo>
                  <a:lnTo>
                    <a:pt x="49162" y="29453"/>
                  </a:lnTo>
                  <a:lnTo>
                    <a:pt x="49013" y="30568"/>
                  </a:lnTo>
                  <a:lnTo>
                    <a:pt x="48790" y="31684"/>
                  </a:lnTo>
                  <a:lnTo>
                    <a:pt x="48493" y="32800"/>
                  </a:lnTo>
                  <a:lnTo>
                    <a:pt x="48195" y="33915"/>
                  </a:lnTo>
                  <a:lnTo>
                    <a:pt x="47823" y="34956"/>
                  </a:lnTo>
                  <a:lnTo>
                    <a:pt x="47377" y="35998"/>
                  </a:lnTo>
                  <a:lnTo>
                    <a:pt x="46856" y="36965"/>
                  </a:lnTo>
                  <a:lnTo>
                    <a:pt x="46336" y="37931"/>
                  </a:lnTo>
                  <a:lnTo>
                    <a:pt x="45815" y="38898"/>
                  </a:lnTo>
                  <a:lnTo>
                    <a:pt x="45146" y="39791"/>
                  </a:lnTo>
                  <a:lnTo>
                    <a:pt x="44476" y="40683"/>
                  </a:lnTo>
                  <a:lnTo>
                    <a:pt x="43807" y="41576"/>
                  </a:lnTo>
                  <a:lnTo>
                    <a:pt x="43063" y="42394"/>
                  </a:lnTo>
                  <a:lnTo>
                    <a:pt x="42320" y="43138"/>
                  </a:lnTo>
                  <a:lnTo>
                    <a:pt x="41501" y="43807"/>
                  </a:lnTo>
                  <a:lnTo>
                    <a:pt x="40758" y="44476"/>
                  </a:lnTo>
                  <a:lnTo>
                    <a:pt x="39865" y="45146"/>
                  </a:lnTo>
                  <a:lnTo>
                    <a:pt x="38973" y="45741"/>
                  </a:lnTo>
                  <a:lnTo>
                    <a:pt x="38080" y="46261"/>
                  </a:lnTo>
                  <a:lnTo>
                    <a:pt x="37188" y="46782"/>
                  </a:lnTo>
                  <a:lnTo>
                    <a:pt x="36221" y="47228"/>
                  </a:lnTo>
                  <a:lnTo>
                    <a:pt x="35254" y="47675"/>
                  </a:lnTo>
                  <a:lnTo>
                    <a:pt x="34213" y="48046"/>
                  </a:lnTo>
                  <a:lnTo>
                    <a:pt x="33171" y="48418"/>
                  </a:lnTo>
                  <a:lnTo>
                    <a:pt x="32130" y="48641"/>
                  </a:lnTo>
                  <a:lnTo>
                    <a:pt x="31089" y="48865"/>
                  </a:lnTo>
                  <a:lnTo>
                    <a:pt x="29973" y="49088"/>
                  </a:lnTo>
                  <a:lnTo>
                    <a:pt x="28858" y="49236"/>
                  </a:lnTo>
                  <a:lnTo>
                    <a:pt x="27742" y="49311"/>
                  </a:lnTo>
                  <a:lnTo>
                    <a:pt x="26626" y="49311"/>
                  </a:lnTo>
                  <a:lnTo>
                    <a:pt x="25436" y="49236"/>
                  </a:lnTo>
                  <a:lnTo>
                    <a:pt x="24321" y="49162"/>
                  </a:lnTo>
                  <a:lnTo>
                    <a:pt x="23205" y="49013"/>
                  </a:lnTo>
                  <a:lnTo>
                    <a:pt x="22089" y="48790"/>
                  </a:lnTo>
                  <a:lnTo>
                    <a:pt x="21048" y="48567"/>
                  </a:lnTo>
                  <a:lnTo>
                    <a:pt x="20007" y="48195"/>
                  </a:lnTo>
                  <a:lnTo>
                    <a:pt x="18966" y="47823"/>
                  </a:lnTo>
                  <a:lnTo>
                    <a:pt x="17924" y="47451"/>
                  </a:lnTo>
                  <a:lnTo>
                    <a:pt x="16958" y="47005"/>
                  </a:lnTo>
                  <a:lnTo>
                    <a:pt x="15991" y="46485"/>
                  </a:lnTo>
                  <a:lnTo>
                    <a:pt x="15024" y="45964"/>
                  </a:lnTo>
                  <a:lnTo>
                    <a:pt x="14131" y="45369"/>
                  </a:lnTo>
                  <a:lnTo>
                    <a:pt x="13239" y="44700"/>
                  </a:lnTo>
                  <a:lnTo>
                    <a:pt x="12421" y="44030"/>
                  </a:lnTo>
                  <a:lnTo>
                    <a:pt x="11603" y="43361"/>
                  </a:lnTo>
                  <a:lnTo>
                    <a:pt x="10859" y="42617"/>
                  </a:lnTo>
                  <a:lnTo>
                    <a:pt x="10115" y="41799"/>
                  </a:lnTo>
                  <a:lnTo>
                    <a:pt x="9446" y="40981"/>
                  </a:lnTo>
                  <a:lnTo>
                    <a:pt x="8776" y="40088"/>
                  </a:lnTo>
                  <a:lnTo>
                    <a:pt x="8107" y="39270"/>
                  </a:lnTo>
                  <a:lnTo>
                    <a:pt x="7586" y="38303"/>
                  </a:lnTo>
                  <a:lnTo>
                    <a:pt x="6991" y="37336"/>
                  </a:lnTo>
                  <a:lnTo>
                    <a:pt x="6545" y="36370"/>
                  </a:lnTo>
                  <a:lnTo>
                    <a:pt x="6099" y="35403"/>
                  </a:lnTo>
                  <a:lnTo>
                    <a:pt x="5727" y="34361"/>
                  </a:lnTo>
                  <a:lnTo>
                    <a:pt x="5355" y="33320"/>
                  </a:lnTo>
                  <a:lnTo>
                    <a:pt x="5058" y="32205"/>
                  </a:lnTo>
                  <a:lnTo>
                    <a:pt x="4834" y="31163"/>
                  </a:lnTo>
                  <a:lnTo>
                    <a:pt x="4611" y="30048"/>
                  </a:lnTo>
                  <a:lnTo>
                    <a:pt x="4463" y="28858"/>
                  </a:lnTo>
                  <a:lnTo>
                    <a:pt x="4388" y="27742"/>
                  </a:lnTo>
                  <a:lnTo>
                    <a:pt x="4388" y="26403"/>
                  </a:lnTo>
                  <a:lnTo>
                    <a:pt x="4463" y="25064"/>
                  </a:lnTo>
                  <a:lnTo>
                    <a:pt x="4611" y="23800"/>
                  </a:lnTo>
                  <a:lnTo>
                    <a:pt x="4834" y="22461"/>
                  </a:lnTo>
                  <a:lnTo>
                    <a:pt x="5132" y="21271"/>
                  </a:lnTo>
                  <a:lnTo>
                    <a:pt x="5429" y="20007"/>
                  </a:lnTo>
                  <a:lnTo>
                    <a:pt x="5876" y="18817"/>
                  </a:lnTo>
                  <a:lnTo>
                    <a:pt x="6396" y="17627"/>
                  </a:lnTo>
                  <a:lnTo>
                    <a:pt x="6917" y="16511"/>
                  </a:lnTo>
                  <a:lnTo>
                    <a:pt x="7512" y="15396"/>
                  </a:lnTo>
                  <a:lnTo>
                    <a:pt x="8181" y="14354"/>
                  </a:lnTo>
                  <a:lnTo>
                    <a:pt x="8925" y="13313"/>
                  </a:lnTo>
                  <a:lnTo>
                    <a:pt x="9669" y="12346"/>
                  </a:lnTo>
                  <a:lnTo>
                    <a:pt x="10561" y="11454"/>
                  </a:lnTo>
                  <a:lnTo>
                    <a:pt x="11379" y="10561"/>
                  </a:lnTo>
                  <a:lnTo>
                    <a:pt x="12346" y="9743"/>
                  </a:lnTo>
                  <a:lnTo>
                    <a:pt x="13759" y="8628"/>
                  </a:lnTo>
                  <a:lnTo>
                    <a:pt x="15321" y="7586"/>
                  </a:lnTo>
                  <a:lnTo>
                    <a:pt x="16883" y="6694"/>
                  </a:lnTo>
                  <a:lnTo>
                    <a:pt x="18594" y="5950"/>
                  </a:lnTo>
                  <a:lnTo>
                    <a:pt x="20304" y="5355"/>
                  </a:lnTo>
                  <a:lnTo>
                    <a:pt x="22164" y="4909"/>
                  </a:lnTo>
                  <a:lnTo>
                    <a:pt x="24023" y="4537"/>
                  </a:lnTo>
                  <a:lnTo>
                    <a:pt x="25957" y="4388"/>
                  </a:lnTo>
                  <a:close/>
                  <a:moveTo>
                    <a:pt x="25808" y="0"/>
                  </a:moveTo>
                  <a:lnTo>
                    <a:pt x="24618" y="74"/>
                  </a:lnTo>
                  <a:lnTo>
                    <a:pt x="23428" y="223"/>
                  </a:lnTo>
                  <a:lnTo>
                    <a:pt x="22313" y="372"/>
                  </a:lnTo>
                  <a:lnTo>
                    <a:pt x="21197" y="595"/>
                  </a:lnTo>
                  <a:lnTo>
                    <a:pt x="20081" y="893"/>
                  </a:lnTo>
                  <a:lnTo>
                    <a:pt x="18966" y="1190"/>
                  </a:lnTo>
                  <a:lnTo>
                    <a:pt x="17924" y="1562"/>
                  </a:lnTo>
                  <a:lnTo>
                    <a:pt x="16809" y="1934"/>
                  </a:lnTo>
                  <a:lnTo>
                    <a:pt x="15842" y="2380"/>
                  </a:lnTo>
                  <a:lnTo>
                    <a:pt x="14801" y="2826"/>
                  </a:lnTo>
                  <a:lnTo>
                    <a:pt x="13834" y="3347"/>
                  </a:lnTo>
                  <a:lnTo>
                    <a:pt x="12867" y="3942"/>
                  </a:lnTo>
                  <a:lnTo>
                    <a:pt x="11900" y="4537"/>
                  </a:lnTo>
                  <a:lnTo>
                    <a:pt x="11008" y="5132"/>
                  </a:lnTo>
                  <a:lnTo>
                    <a:pt x="10189" y="5801"/>
                  </a:lnTo>
                  <a:lnTo>
                    <a:pt x="9297" y="6545"/>
                  </a:lnTo>
                  <a:lnTo>
                    <a:pt x="8181" y="7512"/>
                  </a:lnTo>
                  <a:lnTo>
                    <a:pt x="7214" y="8553"/>
                  </a:lnTo>
                  <a:lnTo>
                    <a:pt x="6173" y="9669"/>
                  </a:lnTo>
                  <a:lnTo>
                    <a:pt x="5281" y="10859"/>
                  </a:lnTo>
                  <a:lnTo>
                    <a:pt x="4463" y="12049"/>
                  </a:lnTo>
                  <a:lnTo>
                    <a:pt x="3644" y="13313"/>
                  </a:lnTo>
                  <a:lnTo>
                    <a:pt x="2975" y="14652"/>
                  </a:lnTo>
                  <a:lnTo>
                    <a:pt x="2306" y="15991"/>
                  </a:lnTo>
                  <a:lnTo>
                    <a:pt x="1711" y="17329"/>
                  </a:lnTo>
                  <a:lnTo>
                    <a:pt x="1264" y="18743"/>
                  </a:lnTo>
                  <a:lnTo>
                    <a:pt x="818" y="20230"/>
                  </a:lnTo>
                  <a:lnTo>
                    <a:pt x="521" y="21718"/>
                  </a:lnTo>
                  <a:lnTo>
                    <a:pt x="223" y="23205"/>
                  </a:lnTo>
                  <a:lnTo>
                    <a:pt x="74" y="24767"/>
                  </a:lnTo>
                  <a:lnTo>
                    <a:pt x="0" y="26329"/>
                  </a:lnTo>
                  <a:lnTo>
                    <a:pt x="74" y="27891"/>
                  </a:lnTo>
                  <a:lnTo>
                    <a:pt x="149" y="29304"/>
                  </a:lnTo>
                  <a:lnTo>
                    <a:pt x="298" y="30643"/>
                  </a:lnTo>
                  <a:lnTo>
                    <a:pt x="521" y="31981"/>
                  </a:lnTo>
                  <a:lnTo>
                    <a:pt x="818" y="33320"/>
                  </a:lnTo>
                  <a:lnTo>
                    <a:pt x="1116" y="34585"/>
                  </a:lnTo>
                  <a:lnTo>
                    <a:pt x="1562" y="35849"/>
                  </a:lnTo>
                  <a:lnTo>
                    <a:pt x="2008" y="37039"/>
                  </a:lnTo>
                  <a:lnTo>
                    <a:pt x="2529" y="38229"/>
                  </a:lnTo>
                  <a:lnTo>
                    <a:pt x="3124" y="39419"/>
                  </a:lnTo>
                  <a:lnTo>
                    <a:pt x="3793" y="40535"/>
                  </a:lnTo>
                  <a:lnTo>
                    <a:pt x="4463" y="41650"/>
                  </a:lnTo>
                  <a:lnTo>
                    <a:pt x="5206" y="42691"/>
                  </a:lnTo>
                  <a:lnTo>
                    <a:pt x="6024" y="43733"/>
                  </a:lnTo>
                  <a:lnTo>
                    <a:pt x="6843" y="44700"/>
                  </a:lnTo>
                  <a:lnTo>
                    <a:pt x="7735" y="45666"/>
                  </a:lnTo>
                  <a:lnTo>
                    <a:pt x="8628" y="46559"/>
                  </a:lnTo>
                  <a:lnTo>
                    <a:pt x="9594" y="47377"/>
                  </a:lnTo>
                  <a:lnTo>
                    <a:pt x="10636" y="48195"/>
                  </a:lnTo>
                  <a:lnTo>
                    <a:pt x="11677" y="48939"/>
                  </a:lnTo>
                  <a:lnTo>
                    <a:pt x="12718" y="49683"/>
                  </a:lnTo>
                  <a:lnTo>
                    <a:pt x="13834" y="50352"/>
                  </a:lnTo>
                  <a:lnTo>
                    <a:pt x="15024" y="50947"/>
                  </a:lnTo>
                  <a:lnTo>
                    <a:pt x="16214" y="51468"/>
                  </a:lnTo>
                  <a:lnTo>
                    <a:pt x="17404" y="51988"/>
                  </a:lnTo>
                  <a:lnTo>
                    <a:pt x="18668" y="52360"/>
                  </a:lnTo>
                  <a:lnTo>
                    <a:pt x="19933" y="52732"/>
                  </a:lnTo>
                  <a:lnTo>
                    <a:pt x="21197" y="53104"/>
                  </a:lnTo>
                  <a:lnTo>
                    <a:pt x="22536" y="53327"/>
                  </a:lnTo>
                  <a:lnTo>
                    <a:pt x="23800" y="53476"/>
                  </a:lnTo>
                  <a:lnTo>
                    <a:pt x="25213" y="53625"/>
                  </a:lnTo>
                  <a:lnTo>
                    <a:pt x="26552" y="53699"/>
                  </a:lnTo>
                  <a:lnTo>
                    <a:pt x="27891" y="53625"/>
                  </a:lnTo>
                  <a:lnTo>
                    <a:pt x="29230" y="53550"/>
                  </a:lnTo>
                  <a:lnTo>
                    <a:pt x="30568" y="53401"/>
                  </a:lnTo>
                  <a:lnTo>
                    <a:pt x="31833" y="53178"/>
                  </a:lnTo>
                  <a:lnTo>
                    <a:pt x="33097" y="52955"/>
                  </a:lnTo>
                  <a:lnTo>
                    <a:pt x="34361" y="52583"/>
                  </a:lnTo>
                  <a:lnTo>
                    <a:pt x="35551" y="52211"/>
                  </a:lnTo>
                  <a:lnTo>
                    <a:pt x="36741" y="51765"/>
                  </a:lnTo>
                  <a:lnTo>
                    <a:pt x="37931" y="51319"/>
                  </a:lnTo>
                  <a:lnTo>
                    <a:pt x="39047" y="50724"/>
                  </a:lnTo>
                  <a:lnTo>
                    <a:pt x="40163" y="50129"/>
                  </a:lnTo>
                  <a:lnTo>
                    <a:pt x="41204" y="49534"/>
                  </a:lnTo>
                  <a:lnTo>
                    <a:pt x="42245" y="48790"/>
                  </a:lnTo>
                  <a:lnTo>
                    <a:pt x="43286" y="48046"/>
                  </a:lnTo>
                  <a:lnTo>
                    <a:pt x="44253" y="47303"/>
                  </a:lnTo>
                  <a:lnTo>
                    <a:pt x="45146" y="46485"/>
                  </a:lnTo>
                  <a:lnTo>
                    <a:pt x="46038" y="45592"/>
                  </a:lnTo>
                  <a:lnTo>
                    <a:pt x="46931" y="44625"/>
                  </a:lnTo>
                  <a:lnTo>
                    <a:pt x="47823" y="43584"/>
                  </a:lnTo>
                  <a:lnTo>
                    <a:pt x="48641" y="42543"/>
                  </a:lnTo>
                  <a:lnTo>
                    <a:pt x="49385" y="41427"/>
                  </a:lnTo>
                  <a:lnTo>
                    <a:pt x="50055" y="40311"/>
                  </a:lnTo>
                  <a:lnTo>
                    <a:pt x="50724" y="39121"/>
                  </a:lnTo>
                  <a:lnTo>
                    <a:pt x="51319" y="37931"/>
                  </a:lnTo>
                  <a:lnTo>
                    <a:pt x="51840" y="36667"/>
                  </a:lnTo>
                  <a:lnTo>
                    <a:pt x="52286" y="35403"/>
                  </a:lnTo>
                  <a:lnTo>
                    <a:pt x="52732" y="34064"/>
                  </a:lnTo>
                  <a:lnTo>
                    <a:pt x="53030" y="32725"/>
                  </a:lnTo>
                  <a:lnTo>
                    <a:pt x="53327" y="31386"/>
                  </a:lnTo>
                  <a:lnTo>
                    <a:pt x="53550" y="30048"/>
                  </a:lnTo>
                  <a:lnTo>
                    <a:pt x="53625" y="28635"/>
                  </a:lnTo>
                  <a:lnTo>
                    <a:pt x="53699" y="27221"/>
                  </a:lnTo>
                  <a:lnTo>
                    <a:pt x="53699" y="25734"/>
                  </a:lnTo>
                  <a:lnTo>
                    <a:pt x="53625" y="24395"/>
                  </a:lnTo>
                  <a:lnTo>
                    <a:pt x="53401" y="23056"/>
                  </a:lnTo>
                  <a:lnTo>
                    <a:pt x="53178" y="21718"/>
                  </a:lnTo>
                  <a:lnTo>
                    <a:pt x="52955" y="20379"/>
                  </a:lnTo>
                  <a:lnTo>
                    <a:pt x="52583" y="19114"/>
                  </a:lnTo>
                  <a:lnTo>
                    <a:pt x="52137" y="17850"/>
                  </a:lnTo>
                  <a:lnTo>
                    <a:pt x="51691" y="16586"/>
                  </a:lnTo>
                  <a:lnTo>
                    <a:pt x="51170" y="15396"/>
                  </a:lnTo>
                  <a:lnTo>
                    <a:pt x="50575" y="14280"/>
                  </a:lnTo>
                  <a:lnTo>
                    <a:pt x="49906" y="13090"/>
                  </a:lnTo>
                  <a:lnTo>
                    <a:pt x="49236" y="12049"/>
                  </a:lnTo>
                  <a:lnTo>
                    <a:pt x="48493" y="10933"/>
                  </a:lnTo>
                  <a:lnTo>
                    <a:pt x="47749" y="9966"/>
                  </a:lnTo>
                  <a:lnTo>
                    <a:pt x="46856" y="8925"/>
                  </a:lnTo>
                  <a:lnTo>
                    <a:pt x="45964" y="8033"/>
                  </a:lnTo>
                  <a:lnTo>
                    <a:pt x="45071" y="7140"/>
                  </a:lnTo>
                  <a:lnTo>
                    <a:pt x="44105" y="6248"/>
                  </a:lnTo>
                  <a:lnTo>
                    <a:pt x="43063" y="5429"/>
                  </a:lnTo>
                  <a:lnTo>
                    <a:pt x="42022" y="4686"/>
                  </a:lnTo>
                  <a:lnTo>
                    <a:pt x="40981" y="4016"/>
                  </a:lnTo>
                  <a:lnTo>
                    <a:pt x="39865" y="3347"/>
                  </a:lnTo>
                  <a:lnTo>
                    <a:pt x="38675" y="2752"/>
                  </a:lnTo>
                  <a:lnTo>
                    <a:pt x="37560" y="2231"/>
                  </a:lnTo>
                  <a:lnTo>
                    <a:pt x="36295" y="1711"/>
                  </a:lnTo>
                  <a:lnTo>
                    <a:pt x="35105" y="1264"/>
                  </a:lnTo>
                  <a:lnTo>
                    <a:pt x="33841" y="893"/>
                  </a:lnTo>
                  <a:lnTo>
                    <a:pt x="32502" y="595"/>
                  </a:lnTo>
                  <a:lnTo>
                    <a:pt x="31238" y="372"/>
                  </a:lnTo>
                  <a:lnTo>
                    <a:pt x="29899" y="149"/>
                  </a:lnTo>
                  <a:lnTo>
                    <a:pt x="28560" y="74"/>
                  </a:lnTo>
                  <a:lnTo>
                    <a:pt x="27147" y="0"/>
                  </a:lnTo>
                  <a:close/>
                </a:path>
              </a:pathLst>
            </a:custGeom>
            <a:solidFill>
              <a:srgbClr val="000000"/>
            </a:solidFill>
            <a:ln>
              <a:noFill/>
            </a:ln>
          </p:spPr>
          <p:txBody>
            <a:bodyPr spcFirstLastPara="1" wrap="square" lIns="57775" tIns="57775" rIns="57775" bIns="57775" anchor="ctr" anchorCtr="0">
              <a:noAutofit/>
            </a:bodyPr>
            <a:lstStyle/>
            <a:p>
              <a:pPr marL="0" lvl="0" indent="0" algn="l" rtl="0">
                <a:spcBef>
                  <a:spcPts val="0"/>
                </a:spcBef>
                <a:spcAft>
                  <a:spcPts val="0"/>
                </a:spcAft>
                <a:buNone/>
              </a:pPr>
              <a:endParaRPr/>
            </a:p>
          </p:txBody>
        </p:sp>
        <p:sp>
          <p:nvSpPr>
            <p:cNvPr id="284" name="Google Shape;284;p35"/>
            <p:cNvSpPr/>
            <p:nvPr/>
          </p:nvSpPr>
          <p:spPr>
            <a:xfrm>
              <a:off x="4126432" y="2019119"/>
              <a:ext cx="917881" cy="1105256"/>
            </a:xfrm>
            <a:custGeom>
              <a:avLst/>
              <a:gdLst/>
              <a:ahLst/>
              <a:cxnLst/>
              <a:rect l="l" t="t" r="r" b="b"/>
              <a:pathLst>
                <a:path w="53552" h="64484" extrusionOk="0">
                  <a:moveTo>
                    <a:pt x="28115" y="4463"/>
                  </a:moveTo>
                  <a:lnTo>
                    <a:pt x="29230" y="4537"/>
                  </a:lnTo>
                  <a:lnTo>
                    <a:pt x="30346" y="4686"/>
                  </a:lnTo>
                  <a:lnTo>
                    <a:pt x="31387" y="4909"/>
                  </a:lnTo>
                  <a:lnTo>
                    <a:pt x="32503" y="5132"/>
                  </a:lnTo>
                  <a:lnTo>
                    <a:pt x="33544" y="5504"/>
                  </a:lnTo>
                  <a:lnTo>
                    <a:pt x="34585" y="5801"/>
                  </a:lnTo>
                  <a:lnTo>
                    <a:pt x="35552" y="6248"/>
                  </a:lnTo>
                  <a:lnTo>
                    <a:pt x="36519" y="6694"/>
                  </a:lnTo>
                  <a:lnTo>
                    <a:pt x="37486" y="7140"/>
                  </a:lnTo>
                  <a:lnTo>
                    <a:pt x="38453" y="7735"/>
                  </a:lnTo>
                  <a:lnTo>
                    <a:pt x="39345" y="8330"/>
                  </a:lnTo>
                  <a:lnTo>
                    <a:pt x="40164" y="8925"/>
                  </a:lnTo>
                  <a:lnTo>
                    <a:pt x="41056" y="9594"/>
                  </a:lnTo>
                  <a:lnTo>
                    <a:pt x="41874" y="10264"/>
                  </a:lnTo>
                  <a:lnTo>
                    <a:pt x="42618" y="11008"/>
                  </a:lnTo>
                  <a:lnTo>
                    <a:pt x="43362" y="11826"/>
                  </a:lnTo>
                  <a:lnTo>
                    <a:pt x="44031" y="12644"/>
                  </a:lnTo>
                  <a:lnTo>
                    <a:pt x="44700" y="13462"/>
                  </a:lnTo>
                  <a:lnTo>
                    <a:pt x="45370" y="14354"/>
                  </a:lnTo>
                  <a:lnTo>
                    <a:pt x="45890" y="15247"/>
                  </a:lnTo>
                  <a:lnTo>
                    <a:pt x="46411" y="16214"/>
                  </a:lnTo>
                  <a:lnTo>
                    <a:pt x="46932" y="17181"/>
                  </a:lnTo>
                  <a:lnTo>
                    <a:pt x="47378" y="18148"/>
                  </a:lnTo>
                  <a:lnTo>
                    <a:pt x="47750" y="19189"/>
                  </a:lnTo>
                  <a:lnTo>
                    <a:pt x="48122" y="20230"/>
                  </a:lnTo>
                  <a:lnTo>
                    <a:pt x="48419" y="21271"/>
                  </a:lnTo>
                  <a:lnTo>
                    <a:pt x="48642" y="22387"/>
                  </a:lnTo>
                  <a:lnTo>
                    <a:pt x="48865" y="23503"/>
                  </a:lnTo>
                  <a:lnTo>
                    <a:pt x="49014" y="24618"/>
                  </a:lnTo>
                  <a:lnTo>
                    <a:pt x="49089" y="25734"/>
                  </a:lnTo>
                  <a:lnTo>
                    <a:pt x="49089" y="26924"/>
                  </a:lnTo>
                  <a:lnTo>
                    <a:pt x="49089" y="28039"/>
                  </a:lnTo>
                  <a:lnTo>
                    <a:pt x="48940" y="29155"/>
                  </a:lnTo>
                  <a:lnTo>
                    <a:pt x="48791" y="30271"/>
                  </a:lnTo>
                  <a:lnTo>
                    <a:pt x="48642" y="31386"/>
                  </a:lnTo>
                  <a:lnTo>
                    <a:pt x="48345" y="32428"/>
                  </a:lnTo>
                  <a:lnTo>
                    <a:pt x="48047" y="33469"/>
                  </a:lnTo>
                  <a:lnTo>
                    <a:pt x="47675" y="34510"/>
                  </a:lnTo>
                  <a:lnTo>
                    <a:pt x="47304" y="35551"/>
                  </a:lnTo>
                  <a:lnTo>
                    <a:pt x="46857" y="36518"/>
                  </a:lnTo>
                  <a:lnTo>
                    <a:pt x="46337" y="37485"/>
                  </a:lnTo>
                  <a:lnTo>
                    <a:pt x="45816" y="38378"/>
                  </a:lnTo>
                  <a:lnTo>
                    <a:pt x="45221" y="39270"/>
                  </a:lnTo>
                  <a:lnTo>
                    <a:pt x="44626" y="40163"/>
                  </a:lnTo>
                  <a:lnTo>
                    <a:pt x="43957" y="40981"/>
                  </a:lnTo>
                  <a:lnTo>
                    <a:pt x="43213" y="41799"/>
                  </a:lnTo>
                  <a:lnTo>
                    <a:pt x="42469" y="42617"/>
                  </a:lnTo>
                  <a:lnTo>
                    <a:pt x="41725" y="43286"/>
                  </a:lnTo>
                  <a:lnTo>
                    <a:pt x="40907" y="44030"/>
                  </a:lnTo>
                  <a:lnTo>
                    <a:pt x="40089" y="44700"/>
                  </a:lnTo>
                  <a:lnTo>
                    <a:pt x="39197" y="45295"/>
                  </a:lnTo>
                  <a:lnTo>
                    <a:pt x="38304" y="45890"/>
                  </a:lnTo>
                  <a:lnTo>
                    <a:pt x="37337" y="46410"/>
                  </a:lnTo>
                  <a:lnTo>
                    <a:pt x="36370" y="46931"/>
                  </a:lnTo>
                  <a:lnTo>
                    <a:pt x="35404" y="47377"/>
                  </a:lnTo>
                  <a:lnTo>
                    <a:pt x="34362" y="47749"/>
                  </a:lnTo>
                  <a:lnTo>
                    <a:pt x="33321" y="48121"/>
                  </a:lnTo>
                  <a:lnTo>
                    <a:pt x="32205" y="48418"/>
                  </a:lnTo>
                  <a:lnTo>
                    <a:pt x="31164" y="48641"/>
                  </a:lnTo>
                  <a:lnTo>
                    <a:pt x="30049" y="48790"/>
                  </a:lnTo>
                  <a:lnTo>
                    <a:pt x="28933" y="48939"/>
                  </a:lnTo>
                  <a:lnTo>
                    <a:pt x="27743" y="49013"/>
                  </a:lnTo>
                  <a:lnTo>
                    <a:pt x="26627" y="49088"/>
                  </a:lnTo>
                  <a:lnTo>
                    <a:pt x="25512" y="49013"/>
                  </a:lnTo>
                  <a:lnTo>
                    <a:pt x="24396" y="48939"/>
                  </a:lnTo>
                  <a:lnTo>
                    <a:pt x="23280" y="48790"/>
                  </a:lnTo>
                  <a:lnTo>
                    <a:pt x="22165" y="48567"/>
                  </a:lnTo>
                  <a:lnTo>
                    <a:pt x="21123" y="48344"/>
                  </a:lnTo>
                  <a:lnTo>
                    <a:pt x="20008" y="48046"/>
                  </a:lnTo>
                  <a:lnTo>
                    <a:pt x="19041" y="47675"/>
                  </a:lnTo>
                  <a:lnTo>
                    <a:pt x="18000" y="47228"/>
                  </a:lnTo>
                  <a:lnTo>
                    <a:pt x="17033" y="46782"/>
                  </a:lnTo>
                  <a:lnTo>
                    <a:pt x="16066" y="46336"/>
                  </a:lnTo>
                  <a:lnTo>
                    <a:pt x="15173" y="45741"/>
                  </a:lnTo>
                  <a:lnTo>
                    <a:pt x="14207" y="45220"/>
                  </a:lnTo>
                  <a:lnTo>
                    <a:pt x="13388" y="44551"/>
                  </a:lnTo>
                  <a:lnTo>
                    <a:pt x="12496" y="43881"/>
                  </a:lnTo>
                  <a:lnTo>
                    <a:pt x="11752" y="43212"/>
                  </a:lnTo>
                  <a:lnTo>
                    <a:pt x="10934" y="42468"/>
                  </a:lnTo>
                  <a:lnTo>
                    <a:pt x="10190" y="41650"/>
                  </a:lnTo>
                  <a:lnTo>
                    <a:pt x="9521" y="40906"/>
                  </a:lnTo>
                  <a:lnTo>
                    <a:pt x="8852" y="40014"/>
                  </a:lnTo>
                  <a:lnTo>
                    <a:pt x="8257" y="39121"/>
                  </a:lnTo>
                  <a:lnTo>
                    <a:pt x="7662" y="38229"/>
                  </a:lnTo>
                  <a:lnTo>
                    <a:pt x="7141" y="37262"/>
                  </a:lnTo>
                  <a:lnTo>
                    <a:pt x="6620" y="36295"/>
                  </a:lnTo>
                  <a:lnTo>
                    <a:pt x="6174" y="35328"/>
                  </a:lnTo>
                  <a:lnTo>
                    <a:pt x="5802" y="34287"/>
                  </a:lnTo>
                  <a:lnTo>
                    <a:pt x="5430" y="33246"/>
                  </a:lnTo>
                  <a:lnTo>
                    <a:pt x="5133" y="32205"/>
                  </a:lnTo>
                  <a:lnTo>
                    <a:pt x="4910" y="31089"/>
                  </a:lnTo>
                  <a:lnTo>
                    <a:pt x="4687" y="29973"/>
                  </a:lnTo>
                  <a:lnTo>
                    <a:pt x="4538" y="28858"/>
                  </a:lnTo>
                  <a:lnTo>
                    <a:pt x="4463" y="27742"/>
                  </a:lnTo>
                  <a:lnTo>
                    <a:pt x="4463" y="26552"/>
                  </a:lnTo>
                  <a:lnTo>
                    <a:pt x="4538" y="25436"/>
                  </a:lnTo>
                  <a:lnTo>
                    <a:pt x="4612" y="24321"/>
                  </a:lnTo>
                  <a:lnTo>
                    <a:pt x="4761" y="23205"/>
                  </a:lnTo>
                  <a:lnTo>
                    <a:pt x="4984" y="22164"/>
                  </a:lnTo>
                  <a:lnTo>
                    <a:pt x="5207" y="21048"/>
                  </a:lnTo>
                  <a:lnTo>
                    <a:pt x="5505" y="20007"/>
                  </a:lnTo>
                  <a:lnTo>
                    <a:pt x="5877" y="18966"/>
                  </a:lnTo>
                  <a:lnTo>
                    <a:pt x="6248" y="17999"/>
                  </a:lnTo>
                  <a:lnTo>
                    <a:pt x="6695" y="16958"/>
                  </a:lnTo>
                  <a:lnTo>
                    <a:pt x="7215" y="16065"/>
                  </a:lnTo>
                  <a:lnTo>
                    <a:pt x="7736" y="15098"/>
                  </a:lnTo>
                  <a:lnTo>
                    <a:pt x="8331" y="14206"/>
                  </a:lnTo>
                  <a:lnTo>
                    <a:pt x="8926" y="13313"/>
                  </a:lnTo>
                  <a:lnTo>
                    <a:pt x="9595" y="12495"/>
                  </a:lnTo>
                  <a:lnTo>
                    <a:pt x="10339" y="11677"/>
                  </a:lnTo>
                  <a:lnTo>
                    <a:pt x="11083" y="10933"/>
                  </a:lnTo>
                  <a:lnTo>
                    <a:pt x="11827" y="10189"/>
                  </a:lnTo>
                  <a:lnTo>
                    <a:pt x="12645" y="9446"/>
                  </a:lnTo>
                  <a:lnTo>
                    <a:pt x="13537" y="8776"/>
                  </a:lnTo>
                  <a:lnTo>
                    <a:pt x="14355" y="8181"/>
                  </a:lnTo>
                  <a:lnTo>
                    <a:pt x="15322" y="7586"/>
                  </a:lnTo>
                  <a:lnTo>
                    <a:pt x="16215" y="7066"/>
                  </a:lnTo>
                  <a:lnTo>
                    <a:pt x="17182" y="6619"/>
                  </a:lnTo>
                  <a:lnTo>
                    <a:pt x="18223" y="6173"/>
                  </a:lnTo>
                  <a:lnTo>
                    <a:pt x="19190" y="5727"/>
                  </a:lnTo>
                  <a:lnTo>
                    <a:pt x="20231" y="5429"/>
                  </a:lnTo>
                  <a:lnTo>
                    <a:pt x="21347" y="5132"/>
                  </a:lnTo>
                  <a:lnTo>
                    <a:pt x="22388" y="4834"/>
                  </a:lnTo>
                  <a:lnTo>
                    <a:pt x="23503" y="4686"/>
                  </a:lnTo>
                  <a:lnTo>
                    <a:pt x="24619" y="4537"/>
                  </a:lnTo>
                  <a:lnTo>
                    <a:pt x="25809" y="4463"/>
                  </a:lnTo>
                  <a:close/>
                  <a:moveTo>
                    <a:pt x="25586" y="0"/>
                  </a:moveTo>
                  <a:lnTo>
                    <a:pt x="24247" y="149"/>
                  </a:lnTo>
                  <a:lnTo>
                    <a:pt x="22908" y="298"/>
                  </a:lnTo>
                  <a:lnTo>
                    <a:pt x="21570" y="521"/>
                  </a:lnTo>
                  <a:lnTo>
                    <a:pt x="20231" y="818"/>
                  </a:lnTo>
                  <a:lnTo>
                    <a:pt x="18967" y="1190"/>
                  </a:lnTo>
                  <a:lnTo>
                    <a:pt x="17702" y="1562"/>
                  </a:lnTo>
                  <a:lnTo>
                    <a:pt x="16512" y="2083"/>
                  </a:lnTo>
                  <a:lnTo>
                    <a:pt x="15322" y="2603"/>
                  </a:lnTo>
                  <a:lnTo>
                    <a:pt x="14132" y="3198"/>
                  </a:lnTo>
                  <a:lnTo>
                    <a:pt x="13017" y="3793"/>
                  </a:lnTo>
                  <a:lnTo>
                    <a:pt x="11901" y="4537"/>
                  </a:lnTo>
                  <a:lnTo>
                    <a:pt x="10860" y="5281"/>
                  </a:lnTo>
                  <a:lnTo>
                    <a:pt x="9818" y="6024"/>
                  </a:lnTo>
                  <a:lnTo>
                    <a:pt x="8852" y="6843"/>
                  </a:lnTo>
                  <a:lnTo>
                    <a:pt x="7959" y="7735"/>
                  </a:lnTo>
                  <a:lnTo>
                    <a:pt x="7067" y="8702"/>
                  </a:lnTo>
                  <a:lnTo>
                    <a:pt x="6174" y="9669"/>
                  </a:lnTo>
                  <a:lnTo>
                    <a:pt x="5430" y="10636"/>
                  </a:lnTo>
                  <a:lnTo>
                    <a:pt x="4687" y="11677"/>
                  </a:lnTo>
                  <a:lnTo>
                    <a:pt x="3943" y="12793"/>
                  </a:lnTo>
                  <a:lnTo>
                    <a:pt x="3348" y="13908"/>
                  </a:lnTo>
                  <a:lnTo>
                    <a:pt x="2753" y="15024"/>
                  </a:lnTo>
                  <a:lnTo>
                    <a:pt x="2158" y="16214"/>
                  </a:lnTo>
                  <a:lnTo>
                    <a:pt x="1712" y="17404"/>
                  </a:lnTo>
                  <a:lnTo>
                    <a:pt x="1265" y="18668"/>
                  </a:lnTo>
                  <a:lnTo>
                    <a:pt x="893" y="19933"/>
                  </a:lnTo>
                  <a:lnTo>
                    <a:pt x="596" y="21197"/>
                  </a:lnTo>
                  <a:lnTo>
                    <a:pt x="373" y="22536"/>
                  </a:lnTo>
                  <a:lnTo>
                    <a:pt x="224" y="23874"/>
                  </a:lnTo>
                  <a:lnTo>
                    <a:pt x="75" y="25213"/>
                  </a:lnTo>
                  <a:lnTo>
                    <a:pt x="1" y="26552"/>
                  </a:lnTo>
                  <a:lnTo>
                    <a:pt x="75" y="27891"/>
                  </a:lnTo>
                  <a:lnTo>
                    <a:pt x="150" y="29304"/>
                  </a:lnTo>
                  <a:lnTo>
                    <a:pt x="298" y="30643"/>
                  </a:lnTo>
                  <a:lnTo>
                    <a:pt x="522" y="31981"/>
                  </a:lnTo>
                  <a:lnTo>
                    <a:pt x="819" y="33320"/>
                  </a:lnTo>
                  <a:lnTo>
                    <a:pt x="1191" y="34585"/>
                  </a:lnTo>
                  <a:lnTo>
                    <a:pt x="1637" y="35849"/>
                  </a:lnTo>
                  <a:lnTo>
                    <a:pt x="2083" y="37039"/>
                  </a:lnTo>
                  <a:lnTo>
                    <a:pt x="2604" y="38229"/>
                  </a:lnTo>
                  <a:lnTo>
                    <a:pt x="3199" y="39419"/>
                  </a:lnTo>
                  <a:lnTo>
                    <a:pt x="3868" y="40535"/>
                  </a:lnTo>
                  <a:lnTo>
                    <a:pt x="4538" y="41576"/>
                  </a:lnTo>
                  <a:lnTo>
                    <a:pt x="5282" y="42691"/>
                  </a:lnTo>
                  <a:lnTo>
                    <a:pt x="6100" y="43658"/>
                  </a:lnTo>
                  <a:lnTo>
                    <a:pt x="6918" y="44625"/>
                  </a:lnTo>
                  <a:lnTo>
                    <a:pt x="7810" y="45592"/>
                  </a:lnTo>
                  <a:lnTo>
                    <a:pt x="8703" y="46485"/>
                  </a:lnTo>
                  <a:lnTo>
                    <a:pt x="9670" y="47303"/>
                  </a:lnTo>
                  <a:lnTo>
                    <a:pt x="10711" y="48121"/>
                  </a:lnTo>
                  <a:lnTo>
                    <a:pt x="11752" y="48865"/>
                  </a:lnTo>
                  <a:lnTo>
                    <a:pt x="12793" y="49534"/>
                  </a:lnTo>
                  <a:lnTo>
                    <a:pt x="13909" y="50203"/>
                  </a:lnTo>
                  <a:lnTo>
                    <a:pt x="15099" y="50798"/>
                  </a:lnTo>
                  <a:lnTo>
                    <a:pt x="16289" y="51319"/>
                  </a:lnTo>
                  <a:lnTo>
                    <a:pt x="17479" y="51840"/>
                  </a:lnTo>
                  <a:lnTo>
                    <a:pt x="18669" y="52286"/>
                  </a:lnTo>
                  <a:lnTo>
                    <a:pt x="19933" y="52583"/>
                  </a:lnTo>
                  <a:lnTo>
                    <a:pt x="21272" y="52881"/>
                  </a:lnTo>
                  <a:lnTo>
                    <a:pt x="22537" y="53178"/>
                  </a:lnTo>
                  <a:lnTo>
                    <a:pt x="23875" y="53327"/>
                  </a:lnTo>
                  <a:lnTo>
                    <a:pt x="25214" y="53476"/>
                  </a:lnTo>
                  <a:lnTo>
                    <a:pt x="27966" y="53476"/>
                  </a:lnTo>
                  <a:lnTo>
                    <a:pt x="29900" y="53327"/>
                  </a:lnTo>
                  <a:lnTo>
                    <a:pt x="31834" y="53030"/>
                  </a:lnTo>
                  <a:lnTo>
                    <a:pt x="33693" y="52583"/>
                  </a:lnTo>
                  <a:lnTo>
                    <a:pt x="35478" y="52063"/>
                  </a:lnTo>
                  <a:lnTo>
                    <a:pt x="43585" y="62698"/>
                  </a:lnTo>
                  <a:lnTo>
                    <a:pt x="43882" y="63070"/>
                  </a:lnTo>
                  <a:lnTo>
                    <a:pt x="44180" y="63368"/>
                  </a:lnTo>
                  <a:lnTo>
                    <a:pt x="44552" y="63665"/>
                  </a:lnTo>
                  <a:lnTo>
                    <a:pt x="44998" y="63888"/>
                  </a:lnTo>
                  <a:lnTo>
                    <a:pt x="45816" y="64260"/>
                  </a:lnTo>
                  <a:lnTo>
                    <a:pt x="46634" y="64483"/>
                  </a:lnTo>
                  <a:lnTo>
                    <a:pt x="47601" y="64483"/>
                  </a:lnTo>
                  <a:lnTo>
                    <a:pt x="48494" y="64335"/>
                  </a:lnTo>
                  <a:lnTo>
                    <a:pt x="48865" y="64186"/>
                  </a:lnTo>
                  <a:lnTo>
                    <a:pt x="49312" y="64037"/>
                  </a:lnTo>
                  <a:lnTo>
                    <a:pt x="49758" y="63814"/>
                  </a:lnTo>
                  <a:lnTo>
                    <a:pt x="50130" y="63517"/>
                  </a:lnTo>
                  <a:lnTo>
                    <a:pt x="50502" y="63219"/>
                  </a:lnTo>
                  <a:lnTo>
                    <a:pt x="50799" y="62847"/>
                  </a:lnTo>
                  <a:lnTo>
                    <a:pt x="51097" y="62475"/>
                  </a:lnTo>
                  <a:lnTo>
                    <a:pt x="51320" y="62103"/>
                  </a:lnTo>
                  <a:lnTo>
                    <a:pt x="51692" y="61285"/>
                  </a:lnTo>
                  <a:lnTo>
                    <a:pt x="51915" y="60393"/>
                  </a:lnTo>
                  <a:lnTo>
                    <a:pt x="51915" y="59500"/>
                  </a:lnTo>
                  <a:lnTo>
                    <a:pt x="51766" y="58608"/>
                  </a:lnTo>
                  <a:lnTo>
                    <a:pt x="51692" y="58161"/>
                  </a:lnTo>
                  <a:lnTo>
                    <a:pt x="51469" y="57790"/>
                  </a:lnTo>
                  <a:lnTo>
                    <a:pt x="51245" y="57343"/>
                  </a:lnTo>
                  <a:lnTo>
                    <a:pt x="50948" y="56971"/>
                  </a:lnTo>
                  <a:lnTo>
                    <a:pt x="43734" y="47451"/>
                  </a:lnTo>
                  <a:lnTo>
                    <a:pt x="44849" y="46410"/>
                  </a:lnTo>
                  <a:lnTo>
                    <a:pt x="45965" y="45369"/>
                  </a:lnTo>
                  <a:lnTo>
                    <a:pt x="47006" y="44253"/>
                  </a:lnTo>
                  <a:lnTo>
                    <a:pt x="47973" y="43063"/>
                  </a:lnTo>
                  <a:lnTo>
                    <a:pt x="48865" y="41873"/>
                  </a:lnTo>
                  <a:lnTo>
                    <a:pt x="49684" y="40535"/>
                  </a:lnTo>
                  <a:lnTo>
                    <a:pt x="50427" y="39196"/>
                  </a:lnTo>
                  <a:lnTo>
                    <a:pt x="51097" y="37857"/>
                  </a:lnTo>
                  <a:lnTo>
                    <a:pt x="51692" y="36444"/>
                  </a:lnTo>
                  <a:lnTo>
                    <a:pt x="52212" y="34956"/>
                  </a:lnTo>
                  <a:lnTo>
                    <a:pt x="52659" y="33469"/>
                  </a:lnTo>
                  <a:lnTo>
                    <a:pt x="53030" y="31981"/>
                  </a:lnTo>
                  <a:lnTo>
                    <a:pt x="53254" y="30420"/>
                  </a:lnTo>
                  <a:lnTo>
                    <a:pt x="53477" y="28783"/>
                  </a:lnTo>
                  <a:lnTo>
                    <a:pt x="53551" y="27221"/>
                  </a:lnTo>
                  <a:lnTo>
                    <a:pt x="53477" y="25585"/>
                  </a:lnTo>
                  <a:lnTo>
                    <a:pt x="53402" y="24172"/>
                  </a:lnTo>
                  <a:lnTo>
                    <a:pt x="53254" y="22833"/>
                  </a:lnTo>
                  <a:lnTo>
                    <a:pt x="53030" y="21494"/>
                  </a:lnTo>
                  <a:lnTo>
                    <a:pt x="52733" y="20230"/>
                  </a:lnTo>
                  <a:lnTo>
                    <a:pt x="52361" y="18891"/>
                  </a:lnTo>
                  <a:lnTo>
                    <a:pt x="51915" y="17701"/>
                  </a:lnTo>
                  <a:lnTo>
                    <a:pt x="51469" y="16437"/>
                  </a:lnTo>
                  <a:lnTo>
                    <a:pt x="50948" y="15247"/>
                  </a:lnTo>
                  <a:lnTo>
                    <a:pt x="50353" y="14131"/>
                  </a:lnTo>
                  <a:lnTo>
                    <a:pt x="49684" y="12941"/>
                  </a:lnTo>
                  <a:lnTo>
                    <a:pt x="49014" y="11900"/>
                  </a:lnTo>
                  <a:lnTo>
                    <a:pt x="48270" y="10859"/>
                  </a:lnTo>
                  <a:lnTo>
                    <a:pt x="47452" y="9818"/>
                  </a:lnTo>
                  <a:lnTo>
                    <a:pt x="46634" y="8851"/>
                  </a:lnTo>
                  <a:lnTo>
                    <a:pt x="45742" y="7884"/>
                  </a:lnTo>
                  <a:lnTo>
                    <a:pt x="44849" y="6991"/>
                  </a:lnTo>
                  <a:lnTo>
                    <a:pt x="43882" y="6173"/>
                  </a:lnTo>
                  <a:lnTo>
                    <a:pt x="42841" y="5355"/>
                  </a:lnTo>
                  <a:lnTo>
                    <a:pt x="41800" y="4611"/>
                  </a:lnTo>
                  <a:lnTo>
                    <a:pt x="40759" y="3942"/>
                  </a:lnTo>
                  <a:lnTo>
                    <a:pt x="39643" y="3273"/>
                  </a:lnTo>
                  <a:lnTo>
                    <a:pt x="38453" y="2678"/>
                  </a:lnTo>
                  <a:lnTo>
                    <a:pt x="37337" y="2157"/>
                  </a:lnTo>
                  <a:lnTo>
                    <a:pt x="36073" y="1636"/>
                  </a:lnTo>
                  <a:lnTo>
                    <a:pt x="34883" y="1264"/>
                  </a:lnTo>
                  <a:lnTo>
                    <a:pt x="33619" y="893"/>
                  </a:lnTo>
                  <a:lnTo>
                    <a:pt x="32280" y="595"/>
                  </a:lnTo>
                  <a:lnTo>
                    <a:pt x="31015" y="298"/>
                  </a:lnTo>
                  <a:lnTo>
                    <a:pt x="29677" y="149"/>
                  </a:lnTo>
                  <a:lnTo>
                    <a:pt x="28338" y="74"/>
                  </a:lnTo>
                  <a:lnTo>
                    <a:pt x="26999" y="0"/>
                  </a:lnTo>
                  <a:close/>
                </a:path>
              </a:pathLst>
            </a:custGeom>
            <a:gradFill>
              <a:gsLst>
                <a:gs pos="0">
                  <a:srgbClr val="3E47BA"/>
                </a:gs>
                <a:gs pos="100000">
                  <a:srgbClr val="46B1F2"/>
                </a:gs>
              </a:gsLst>
              <a:lin ang="13500032" scaled="0"/>
            </a:gradFill>
            <a:ln>
              <a:noFill/>
            </a:ln>
          </p:spPr>
          <p:txBody>
            <a:bodyPr spcFirstLastPara="1" wrap="square" lIns="57775" tIns="57775" rIns="57775" bIns="57775" anchor="ctr" anchorCtr="0">
              <a:noAutofit/>
            </a:bodyPr>
            <a:lstStyle/>
            <a:p>
              <a:pPr marL="0" marR="0" lvl="0" indent="0" algn="l" rtl="0">
                <a:lnSpc>
                  <a:spcPct val="100000"/>
                </a:lnSpc>
                <a:spcBef>
                  <a:spcPts val="0"/>
                </a:spcBef>
                <a:spcAft>
                  <a:spcPts val="0"/>
                </a:spcAft>
                <a:buNone/>
              </a:pPr>
              <a:endParaRPr sz="884">
                <a:latin typeface="Patua One"/>
                <a:ea typeface="Patua One"/>
                <a:cs typeface="Patua One"/>
                <a:sym typeface="Patua One"/>
              </a:endParaRPr>
            </a:p>
          </p:txBody>
        </p:sp>
        <p:sp>
          <p:nvSpPr>
            <p:cNvPr id="285" name="Google Shape;285;p35"/>
            <p:cNvSpPr txBox="1"/>
            <p:nvPr/>
          </p:nvSpPr>
          <p:spPr>
            <a:xfrm>
              <a:off x="4192088" y="2274175"/>
              <a:ext cx="762000" cy="393900"/>
            </a:xfrm>
            <a:prstGeom prst="rect">
              <a:avLst/>
            </a:prstGeom>
            <a:noFill/>
            <a:ln>
              <a:noFill/>
            </a:ln>
          </p:spPr>
          <p:txBody>
            <a:bodyPr spcFirstLastPara="1" wrap="square" lIns="0" tIns="0" rIns="0" bIns="0" anchor="ctr" anchorCtr="0">
              <a:noAutofit/>
            </a:bodyPr>
            <a:lstStyle/>
            <a:p>
              <a:pPr marL="0" lvl="0" indent="0" algn="ctr" rtl="0">
                <a:lnSpc>
                  <a:spcPct val="80000"/>
                </a:lnSpc>
                <a:spcBef>
                  <a:spcPts val="0"/>
                </a:spcBef>
                <a:spcAft>
                  <a:spcPts val="0"/>
                </a:spcAft>
                <a:buNone/>
              </a:pPr>
              <a:r>
                <a:rPr lang="en" sz="631" b="1">
                  <a:latin typeface="Patua One"/>
                  <a:ea typeface="Patua One"/>
                  <a:cs typeface="Patua One"/>
                  <a:sym typeface="Patua One"/>
                </a:rPr>
                <a:t>Take a</a:t>
              </a:r>
              <a:endParaRPr sz="631" b="1">
                <a:latin typeface="Patua One"/>
                <a:ea typeface="Patua One"/>
                <a:cs typeface="Patua One"/>
                <a:sym typeface="Patua One"/>
              </a:endParaRPr>
            </a:p>
            <a:p>
              <a:pPr marL="0" lvl="0" indent="0" algn="ctr" rtl="0">
                <a:lnSpc>
                  <a:spcPct val="80000"/>
                </a:lnSpc>
                <a:spcBef>
                  <a:spcPts val="0"/>
                </a:spcBef>
                <a:spcAft>
                  <a:spcPts val="0"/>
                </a:spcAft>
                <a:buNone/>
              </a:pPr>
              <a:r>
                <a:rPr lang="en" sz="1390" b="1">
                  <a:latin typeface="Patua One"/>
                  <a:ea typeface="Patua One"/>
                  <a:cs typeface="Patua One"/>
                  <a:sym typeface="Patua One"/>
                </a:rPr>
                <a:t>Look</a:t>
              </a:r>
              <a:endParaRPr sz="1390">
                <a:latin typeface="Patua One"/>
                <a:ea typeface="Patua One"/>
                <a:cs typeface="Patua One"/>
                <a:sym typeface="Patua One"/>
              </a:endParaRPr>
            </a:p>
          </p:txBody>
        </p:sp>
      </p:grpSp>
      <p:grpSp>
        <p:nvGrpSpPr>
          <p:cNvPr id="286" name="Google Shape;286;p35"/>
          <p:cNvGrpSpPr/>
          <p:nvPr/>
        </p:nvGrpSpPr>
        <p:grpSpPr>
          <a:xfrm>
            <a:off x="1706893" y="2900255"/>
            <a:ext cx="564049" cy="645876"/>
            <a:chOff x="3961688" y="1872892"/>
            <a:chExt cx="1220621" cy="1397697"/>
          </a:xfrm>
        </p:grpSpPr>
        <p:sp>
          <p:nvSpPr>
            <p:cNvPr id="287" name="Google Shape;287;p35"/>
            <p:cNvSpPr/>
            <p:nvPr/>
          </p:nvSpPr>
          <p:spPr>
            <a:xfrm>
              <a:off x="3961688" y="2101435"/>
              <a:ext cx="1220528" cy="1169153"/>
            </a:xfrm>
            <a:custGeom>
              <a:avLst/>
              <a:gdLst/>
              <a:ahLst/>
              <a:cxnLst/>
              <a:rect l="l" t="t" r="r" b="b"/>
              <a:pathLst>
                <a:path w="51245" h="49088" extrusionOk="0">
                  <a:moveTo>
                    <a:pt x="39047" y="0"/>
                  </a:moveTo>
                  <a:lnTo>
                    <a:pt x="38675" y="75"/>
                  </a:lnTo>
                  <a:lnTo>
                    <a:pt x="1413" y="14280"/>
                  </a:lnTo>
                  <a:lnTo>
                    <a:pt x="967" y="14429"/>
                  </a:lnTo>
                  <a:lnTo>
                    <a:pt x="670" y="14727"/>
                  </a:lnTo>
                  <a:lnTo>
                    <a:pt x="372" y="15024"/>
                  </a:lnTo>
                  <a:lnTo>
                    <a:pt x="223" y="15396"/>
                  </a:lnTo>
                  <a:lnTo>
                    <a:pt x="75" y="15768"/>
                  </a:lnTo>
                  <a:lnTo>
                    <a:pt x="0" y="16140"/>
                  </a:lnTo>
                  <a:lnTo>
                    <a:pt x="75" y="16586"/>
                  </a:lnTo>
                  <a:lnTo>
                    <a:pt x="149" y="17032"/>
                  </a:lnTo>
                  <a:lnTo>
                    <a:pt x="11826" y="47749"/>
                  </a:lnTo>
                  <a:lnTo>
                    <a:pt x="12049" y="48121"/>
                  </a:lnTo>
                  <a:lnTo>
                    <a:pt x="12272" y="48419"/>
                  </a:lnTo>
                  <a:lnTo>
                    <a:pt x="12570" y="48716"/>
                  </a:lnTo>
                  <a:lnTo>
                    <a:pt x="12941" y="48939"/>
                  </a:lnTo>
                  <a:lnTo>
                    <a:pt x="13313" y="49014"/>
                  </a:lnTo>
                  <a:lnTo>
                    <a:pt x="13760" y="49088"/>
                  </a:lnTo>
                  <a:lnTo>
                    <a:pt x="14131" y="49088"/>
                  </a:lnTo>
                  <a:lnTo>
                    <a:pt x="14578" y="48939"/>
                  </a:lnTo>
                  <a:lnTo>
                    <a:pt x="46857" y="36667"/>
                  </a:lnTo>
                  <a:lnTo>
                    <a:pt x="51245" y="27222"/>
                  </a:lnTo>
                  <a:lnTo>
                    <a:pt x="41353" y="1339"/>
                  </a:lnTo>
                  <a:lnTo>
                    <a:pt x="41204" y="967"/>
                  </a:lnTo>
                  <a:lnTo>
                    <a:pt x="40907" y="595"/>
                  </a:lnTo>
                  <a:lnTo>
                    <a:pt x="40609" y="372"/>
                  </a:lnTo>
                  <a:lnTo>
                    <a:pt x="40237" y="149"/>
                  </a:lnTo>
                  <a:lnTo>
                    <a:pt x="39865" y="0"/>
                  </a:lnTo>
                  <a:close/>
                </a:path>
              </a:pathLst>
            </a:custGeom>
            <a:gradFill>
              <a:gsLst>
                <a:gs pos="0">
                  <a:srgbClr val="98F4CD"/>
                </a:gs>
                <a:gs pos="100000">
                  <a:srgbClr val="46B1F2"/>
                </a:gs>
              </a:gsLst>
              <a:lin ang="2700006" scaled="0"/>
            </a:gradFill>
            <a:ln>
              <a:noFill/>
            </a:ln>
          </p:spPr>
          <p:txBody>
            <a:bodyPr spcFirstLastPara="1" wrap="square" lIns="42250" tIns="42250" rIns="42250" bIns="42250" anchor="ctr" anchorCtr="0">
              <a:noAutofit/>
            </a:bodyPr>
            <a:lstStyle/>
            <a:p>
              <a:pPr marL="0" lvl="0" indent="0" algn="l" rtl="0">
                <a:spcBef>
                  <a:spcPts val="0"/>
                </a:spcBef>
                <a:spcAft>
                  <a:spcPts val="0"/>
                </a:spcAft>
                <a:buNone/>
              </a:pPr>
              <a:endParaRPr/>
            </a:p>
          </p:txBody>
        </p:sp>
        <p:sp>
          <p:nvSpPr>
            <p:cNvPr id="288" name="Google Shape;288;p35"/>
            <p:cNvSpPr/>
            <p:nvPr/>
          </p:nvSpPr>
          <p:spPr>
            <a:xfrm>
              <a:off x="5033497" y="2748052"/>
              <a:ext cx="148812" cy="226766"/>
            </a:xfrm>
            <a:custGeom>
              <a:avLst/>
              <a:gdLst/>
              <a:ahLst/>
              <a:cxnLst/>
              <a:rect l="l" t="t" r="r" b="b"/>
              <a:pathLst>
                <a:path w="6248" h="9521" extrusionOk="0">
                  <a:moveTo>
                    <a:pt x="6173" y="0"/>
                  </a:moveTo>
                  <a:lnTo>
                    <a:pt x="1636" y="1785"/>
                  </a:lnTo>
                  <a:lnTo>
                    <a:pt x="1190" y="2008"/>
                  </a:lnTo>
                  <a:lnTo>
                    <a:pt x="818" y="2306"/>
                  </a:lnTo>
                  <a:lnTo>
                    <a:pt x="446" y="2678"/>
                  </a:lnTo>
                  <a:lnTo>
                    <a:pt x="223" y="3124"/>
                  </a:lnTo>
                  <a:lnTo>
                    <a:pt x="75" y="3570"/>
                  </a:lnTo>
                  <a:lnTo>
                    <a:pt x="0" y="4091"/>
                  </a:lnTo>
                  <a:lnTo>
                    <a:pt x="0" y="4537"/>
                  </a:lnTo>
                  <a:lnTo>
                    <a:pt x="149" y="5058"/>
                  </a:lnTo>
                  <a:lnTo>
                    <a:pt x="1860" y="9520"/>
                  </a:lnTo>
                  <a:lnTo>
                    <a:pt x="6248" y="75"/>
                  </a:lnTo>
                  <a:lnTo>
                    <a:pt x="6173" y="0"/>
                  </a:lnTo>
                  <a:close/>
                </a:path>
              </a:pathLst>
            </a:custGeom>
            <a:gradFill>
              <a:gsLst>
                <a:gs pos="0">
                  <a:srgbClr val="3E47BA"/>
                </a:gs>
                <a:gs pos="100000">
                  <a:srgbClr val="46B1F2"/>
                </a:gs>
              </a:gsLst>
              <a:lin ang="13500032" scaled="0"/>
            </a:gradFill>
            <a:ln>
              <a:noFill/>
            </a:ln>
          </p:spPr>
          <p:txBody>
            <a:bodyPr spcFirstLastPara="1" wrap="square" lIns="42250" tIns="42250" rIns="42250" bIns="42250" anchor="ctr" anchorCtr="0">
              <a:noAutofit/>
            </a:bodyPr>
            <a:lstStyle/>
            <a:p>
              <a:pPr marL="0" marR="0" lvl="0" indent="0" algn="l" rtl="0">
                <a:lnSpc>
                  <a:spcPct val="100000"/>
                </a:lnSpc>
                <a:spcBef>
                  <a:spcPts val="0"/>
                </a:spcBef>
                <a:spcAft>
                  <a:spcPts val="0"/>
                </a:spcAft>
                <a:buNone/>
              </a:pPr>
              <a:endParaRPr sz="646"/>
            </a:p>
          </p:txBody>
        </p:sp>
        <p:sp>
          <p:nvSpPr>
            <p:cNvPr id="289" name="Google Shape;289;p35"/>
            <p:cNvSpPr/>
            <p:nvPr/>
          </p:nvSpPr>
          <p:spPr>
            <a:xfrm rot="4499884">
              <a:off x="4257530" y="2882678"/>
              <a:ext cx="79738" cy="81525"/>
            </a:xfrm>
            <a:custGeom>
              <a:avLst/>
              <a:gdLst/>
              <a:ahLst/>
              <a:cxnLst/>
              <a:rect l="l" t="t" r="r" b="b"/>
              <a:pathLst>
                <a:path w="3348" h="3423" extrusionOk="0">
                  <a:moveTo>
                    <a:pt x="1711" y="1"/>
                  </a:moveTo>
                  <a:lnTo>
                    <a:pt x="1414" y="75"/>
                  </a:lnTo>
                  <a:lnTo>
                    <a:pt x="1042" y="150"/>
                  </a:lnTo>
                  <a:lnTo>
                    <a:pt x="745" y="298"/>
                  </a:lnTo>
                  <a:lnTo>
                    <a:pt x="521" y="521"/>
                  </a:lnTo>
                  <a:lnTo>
                    <a:pt x="298" y="745"/>
                  </a:lnTo>
                  <a:lnTo>
                    <a:pt x="150" y="1042"/>
                  </a:lnTo>
                  <a:lnTo>
                    <a:pt x="1" y="1340"/>
                  </a:lnTo>
                  <a:lnTo>
                    <a:pt x="1" y="1637"/>
                  </a:lnTo>
                  <a:lnTo>
                    <a:pt x="1" y="2009"/>
                  </a:lnTo>
                  <a:lnTo>
                    <a:pt x="75" y="2306"/>
                  </a:lnTo>
                  <a:lnTo>
                    <a:pt x="224" y="2604"/>
                  </a:lnTo>
                  <a:lnTo>
                    <a:pt x="447" y="2901"/>
                  </a:lnTo>
                  <a:lnTo>
                    <a:pt x="670" y="3050"/>
                  </a:lnTo>
                  <a:lnTo>
                    <a:pt x="968" y="3273"/>
                  </a:lnTo>
                  <a:lnTo>
                    <a:pt x="1265" y="3348"/>
                  </a:lnTo>
                  <a:lnTo>
                    <a:pt x="1637" y="3422"/>
                  </a:lnTo>
                  <a:lnTo>
                    <a:pt x="1935" y="3348"/>
                  </a:lnTo>
                  <a:lnTo>
                    <a:pt x="2232" y="3273"/>
                  </a:lnTo>
                  <a:lnTo>
                    <a:pt x="2604" y="3125"/>
                  </a:lnTo>
                  <a:lnTo>
                    <a:pt x="2827" y="2901"/>
                  </a:lnTo>
                  <a:lnTo>
                    <a:pt x="3050" y="2678"/>
                  </a:lnTo>
                  <a:lnTo>
                    <a:pt x="3199" y="2381"/>
                  </a:lnTo>
                  <a:lnTo>
                    <a:pt x="3273" y="2083"/>
                  </a:lnTo>
                  <a:lnTo>
                    <a:pt x="3348" y="1786"/>
                  </a:lnTo>
                  <a:lnTo>
                    <a:pt x="3348" y="1414"/>
                  </a:lnTo>
                  <a:lnTo>
                    <a:pt x="3273" y="1116"/>
                  </a:lnTo>
                  <a:lnTo>
                    <a:pt x="3125" y="819"/>
                  </a:lnTo>
                  <a:lnTo>
                    <a:pt x="2901" y="521"/>
                  </a:lnTo>
                  <a:lnTo>
                    <a:pt x="2604" y="298"/>
                  </a:lnTo>
                  <a:lnTo>
                    <a:pt x="2381" y="150"/>
                  </a:lnTo>
                  <a:lnTo>
                    <a:pt x="2083" y="75"/>
                  </a:lnTo>
                  <a:lnTo>
                    <a:pt x="1711" y="1"/>
                  </a:lnTo>
                  <a:close/>
                </a:path>
              </a:pathLst>
            </a:custGeom>
            <a:gradFill>
              <a:gsLst>
                <a:gs pos="0">
                  <a:srgbClr val="3E47BA"/>
                </a:gs>
                <a:gs pos="100000">
                  <a:srgbClr val="46B1F2"/>
                </a:gs>
              </a:gsLst>
              <a:lin ang="5400700" scaled="0"/>
            </a:gradFill>
            <a:ln>
              <a:noFill/>
            </a:ln>
          </p:spPr>
          <p:txBody>
            <a:bodyPr spcFirstLastPara="1" wrap="square" lIns="42250" tIns="42250" rIns="42250" bIns="42250" anchor="ctr" anchorCtr="0">
              <a:noAutofit/>
            </a:bodyPr>
            <a:lstStyle/>
            <a:p>
              <a:pPr marL="0" marR="0" lvl="0" indent="0" algn="l" rtl="0">
                <a:lnSpc>
                  <a:spcPct val="100000"/>
                </a:lnSpc>
                <a:spcBef>
                  <a:spcPts val="0"/>
                </a:spcBef>
                <a:spcAft>
                  <a:spcPts val="0"/>
                </a:spcAft>
                <a:buNone/>
              </a:pPr>
              <a:endParaRPr sz="646"/>
            </a:p>
          </p:txBody>
        </p:sp>
        <p:sp>
          <p:nvSpPr>
            <p:cNvPr id="290" name="Google Shape;290;p35"/>
            <p:cNvSpPr/>
            <p:nvPr/>
          </p:nvSpPr>
          <p:spPr>
            <a:xfrm>
              <a:off x="4392179" y="2634673"/>
              <a:ext cx="625328" cy="276354"/>
            </a:xfrm>
            <a:custGeom>
              <a:avLst/>
              <a:gdLst/>
              <a:ahLst/>
              <a:cxnLst/>
              <a:rect l="l" t="t" r="r" b="b"/>
              <a:pathLst>
                <a:path w="26255" h="11603" extrusionOk="0">
                  <a:moveTo>
                    <a:pt x="24693" y="0"/>
                  </a:moveTo>
                  <a:lnTo>
                    <a:pt x="24395" y="75"/>
                  </a:lnTo>
                  <a:lnTo>
                    <a:pt x="818" y="9000"/>
                  </a:lnTo>
                  <a:lnTo>
                    <a:pt x="595" y="9148"/>
                  </a:lnTo>
                  <a:lnTo>
                    <a:pt x="372" y="9297"/>
                  </a:lnTo>
                  <a:lnTo>
                    <a:pt x="223" y="9520"/>
                  </a:lnTo>
                  <a:lnTo>
                    <a:pt x="75" y="9743"/>
                  </a:lnTo>
                  <a:lnTo>
                    <a:pt x="0" y="9967"/>
                  </a:lnTo>
                  <a:lnTo>
                    <a:pt x="0" y="10190"/>
                  </a:lnTo>
                  <a:lnTo>
                    <a:pt x="0" y="10487"/>
                  </a:lnTo>
                  <a:lnTo>
                    <a:pt x="75" y="10710"/>
                  </a:lnTo>
                  <a:lnTo>
                    <a:pt x="223" y="11008"/>
                  </a:lnTo>
                  <a:lnTo>
                    <a:pt x="372" y="11157"/>
                  </a:lnTo>
                  <a:lnTo>
                    <a:pt x="521" y="11380"/>
                  </a:lnTo>
                  <a:lnTo>
                    <a:pt x="744" y="11454"/>
                  </a:lnTo>
                  <a:lnTo>
                    <a:pt x="1042" y="11603"/>
                  </a:lnTo>
                  <a:lnTo>
                    <a:pt x="1562" y="11603"/>
                  </a:lnTo>
                  <a:lnTo>
                    <a:pt x="1785" y="11528"/>
                  </a:lnTo>
                  <a:lnTo>
                    <a:pt x="25362" y="2529"/>
                  </a:lnTo>
                  <a:lnTo>
                    <a:pt x="25585" y="2455"/>
                  </a:lnTo>
                  <a:lnTo>
                    <a:pt x="25809" y="2306"/>
                  </a:lnTo>
                  <a:lnTo>
                    <a:pt x="25957" y="2083"/>
                  </a:lnTo>
                  <a:lnTo>
                    <a:pt x="26106" y="1860"/>
                  </a:lnTo>
                  <a:lnTo>
                    <a:pt x="26180" y="1637"/>
                  </a:lnTo>
                  <a:lnTo>
                    <a:pt x="26255" y="1339"/>
                  </a:lnTo>
                  <a:lnTo>
                    <a:pt x="26180" y="1116"/>
                  </a:lnTo>
                  <a:lnTo>
                    <a:pt x="26180" y="818"/>
                  </a:lnTo>
                  <a:lnTo>
                    <a:pt x="26032" y="595"/>
                  </a:lnTo>
                  <a:lnTo>
                    <a:pt x="25883" y="372"/>
                  </a:lnTo>
                  <a:lnTo>
                    <a:pt x="25660" y="223"/>
                  </a:lnTo>
                  <a:lnTo>
                    <a:pt x="25437" y="75"/>
                  </a:lnTo>
                  <a:lnTo>
                    <a:pt x="25214" y="0"/>
                  </a:lnTo>
                  <a:close/>
                </a:path>
              </a:pathLst>
            </a:custGeom>
            <a:gradFill>
              <a:gsLst>
                <a:gs pos="0">
                  <a:srgbClr val="3E47BA"/>
                </a:gs>
                <a:gs pos="100000">
                  <a:srgbClr val="46B1F2"/>
                </a:gs>
              </a:gsLst>
              <a:lin ang="5400700" scaled="0"/>
            </a:gradFill>
            <a:ln>
              <a:noFill/>
            </a:ln>
          </p:spPr>
          <p:txBody>
            <a:bodyPr spcFirstLastPara="1" wrap="square" lIns="42250" tIns="42250" rIns="42250" bIns="42250" anchor="ctr" anchorCtr="0">
              <a:noAutofit/>
            </a:bodyPr>
            <a:lstStyle/>
            <a:p>
              <a:pPr marL="0" marR="0" lvl="0" indent="0" algn="l" rtl="0">
                <a:lnSpc>
                  <a:spcPct val="100000"/>
                </a:lnSpc>
                <a:spcBef>
                  <a:spcPts val="0"/>
                </a:spcBef>
                <a:spcAft>
                  <a:spcPts val="0"/>
                </a:spcAft>
                <a:buNone/>
              </a:pPr>
              <a:endParaRPr sz="646"/>
            </a:p>
          </p:txBody>
        </p:sp>
        <p:sp>
          <p:nvSpPr>
            <p:cNvPr id="291" name="Google Shape;291;p35"/>
            <p:cNvSpPr/>
            <p:nvPr/>
          </p:nvSpPr>
          <p:spPr>
            <a:xfrm rot="3600224">
              <a:off x="4305352" y="3012014"/>
              <a:ext cx="81528" cy="81504"/>
            </a:xfrm>
            <a:custGeom>
              <a:avLst/>
              <a:gdLst/>
              <a:ahLst/>
              <a:cxnLst/>
              <a:rect l="l" t="t" r="r" b="b"/>
              <a:pathLst>
                <a:path w="3423" h="3422" extrusionOk="0">
                  <a:moveTo>
                    <a:pt x="1786" y="0"/>
                  </a:moveTo>
                  <a:lnTo>
                    <a:pt x="1414" y="75"/>
                  </a:lnTo>
                  <a:lnTo>
                    <a:pt x="1117" y="149"/>
                  </a:lnTo>
                  <a:lnTo>
                    <a:pt x="819" y="298"/>
                  </a:lnTo>
                  <a:lnTo>
                    <a:pt x="522" y="521"/>
                  </a:lnTo>
                  <a:lnTo>
                    <a:pt x="373" y="744"/>
                  </a:lnTo>
                  <a:lnTo>
                    <a:pt x="150" y="1041"/>
                  </a:lnTo>
                  <a:lnTo>
                    <a:pt x="75" y="1339"/>
                  </a:lnTo>
                  <a:lnTo>
                    <a:pt x="1" y="1636"/>
                  </a:lnTo>
                  <a:lnTo>
                    <a:pt x="75" y="2008"/>
                  </a:lnTo>
                  <a:lnTo>
                    <a:pt x="150" y="2306"/>
                  </a:lnTo>
                  <a:lnTo>
                    <a:pt x="298" y="2603"/>
                  </a:lnTo>
                  <a:lnTo>
                    <a:pt x="522" y="2901"/>
                  </a:lnTo>
                  <a:lnTo>
                    <a:pt x="745" y="3124"/>
                  </a:lnTo>
                  <a:lnTo>
                    <a:pt x="1042" y="3273"/>
                  </a:lnTo>
                  <a:lnTo>
                    <a:pt x="1340" y="3347"/>
                  </a:lnTo>
                  <a:lnTo>
                    <a:pt x="1637" y="3421"/>
                  </a:lnTo>
                  <a:lnTo>
                    <a:pt x="2009" y="3347"/>
                  </a:lnTo>
                  <a:lnTo>
                    <a:pt x="2307" y="3273"/>
                  </a:lnTo>
                  <a:lnTo>
                    <a:pt x="2604" y="3124"/>
                  </a:lnTo>
                  <a:lnTo>
                    <a:pt x="2902" y="2901"/>
                  </a:lnTo>
                  <a:lnTo>
                    <a:pt x="3125" y="2678"/>
                  </a:lnTo>
                  <a:lnTo>
                    <a:pt x="3273" y="2380"/>
                  </a:lnTo>
                  <a:lnTo>
                    <a:pt x="3348" y="2083"/>
                  </a:lnTo>
                  <a:lnTo>
                    <a:pt x="3422" y="1785"/>
                  </a:lnTo>
                  <a:lnTo>
                    <a:pt x="3422" y="1413"/>
                  </a:lnTo>
                  <a:lnTo>
                    <a:pt x="3273" y="1116"/>
                  </a:lnTo>
                  <a:lnTo>
                    <a:pt x="3125" y="818"/>
                  </a:lnTo>
                  <a:lnTo>
                    <a:pt x="2976" y="521"/>
                  </a:lnTo>
                  <a:lnTo>
                    <a:pt x="2678" y="298"/>
                  </a:lnTo>
                  <a:lnTo>
                    <a:pt x="2381" y="149"/>
                  </a:lnTo>
                  <a:lnTo>
                    <a:pt x="2083" y="75"/>
                  </a:lnTo>
                  <a:lnTo>
                    <a:pt x="1786" y="0"/>
                  </a:lnTo>
                  <a:close/>
                </a:path>
              </a:pathLst>
            </a:custGeom>
            <a:gradFill>
              <a:gsLst>
                <a:gs pos="0">
                  <a:srgbClr val="3E47BA"/>
                </a:gs>
                <a:gs pos="100000">
                  <a:srgbClr val="46B1F2"/>
                </a:gs>
              </a:gsLst>
              <a:lin ang="5400700" scaled="0"/>
            </a:gradFill>
            <a:ln>
              <a:noFill/>
            </a:ln>
          </p:spPr>
          <p:txBody>
            <a:bodyPr spcFirstLastPara="1" wrap="square" lIns="42250" tIns="42250" rIns="42250" bIns="42250" anchor="ctr" anchorCtr="0">
              <a:noAutofit/>
            </a:bodyPr>
            <a:lstStyle/>
            <a:p>
              <a:pPr marL="0" marR="0" lvl="0" indent="0" algn="l" rtl="0">
                <a:lnSpc>
                  <a:spcPct val="100000"/>
                </a:lnSpc>
                <a:spcBef>
                  <a:spcPts val="0"/>
                </a:spcBef>
                <a:spcAft>
                  <a:spcPts val="0"/>
                </a:spcAft>
                <a:buNone/>
              </a:pPr>
              <a:endParaRPr sz="646"/>
            </a:p>
          </p:txBody>
        </p:sp>
        <p:sp>
          <p:nvSpPr>
            <p:cNvPr id="292" name="Google Shape;292;p35"/>
            <p:cNvSpPr/>
            <p:nvPr/>
          </p:nvSpPr>
          <p:spPr>
            <a:xfrm>
              <a:off x="4441771" y="2811815"/>
              <a:ext cx="497810" cy="228553"/>
            </a:xfrm>
            <a:custGeom>
              <a:avLst/>
              <a:gdLst/>
              <a:ahLst/>
              <a:cxnLst/>
              <a:rect l="l" t="t" r="r" b="b"/>
              <a:pathLst>
                <a:path w="20901" h="9596" extrusionOk="0">
                  <a:moveTo>
                    <a:pt x="19338" y="1"/>
                  </a:moveTo>
                  <a:lnTo>
                    <a:pt x="19041" y="75"/>
                  </a:lnTo>
                  <a:lnTo>
                    <a:pt x="819" y="6992"/>
                  </a:lnTo>
                  <a:lnTo>
                    <a:pt x="596" y="7141"/>
                  </a:lnTo>
                  <a:lnTo>
                    <a:pt x="373" y="7290"/>
                  </a:lnTo>
                  <a:lnTo>
                    <a:pt x="224" y="7513"/>
                  </a:lnTo>
                  <a:lnTo>
                    <a:pt x="75" y="7736"/>
                  </a:lnTo>
                  <a:lnTo>
                    <a:pt x="1" y="7959"/>
                  </a:lnTo>
                  <a:lnTo>
                    <a:pt x="1" y="8182"/>
                  </a:lnTo>
                  <a:lnTo>
                    <a:pt x="1" y="8480"/>
                  </a:lnTo>
                  <a:lnTo>
                    <a:pt x="75" y="8777"/>
                  </a:lnTo>
                  <a:lnTo>
                    <a:pt x="150" y="9000"/>
                  </a:lnTo>
                  <a:lnTo>
                    <a:pt x="373" y="9223"/>
                  </a:lnTo>
                  <a:lnTo>
                    <a:pt x="521" y="9372"/>
                  </a:lnTo>
                  <a:lnTo>
                    <a:pt x="745" y="9521"/>
                  </a:lnTo>
                  <a:lnTo>
                    <a:pt x="1042" y="9595"/>
                  </a:lnTo>
                  <a:lnTo>
                    <a:pt x="1563" y="9595"/>
                  </a:lnTo>
                  <a:lnTo>
                    <a:pt x="1786" y="9521"/>
                  </a:lnTo>
                  <a:lnTo>
                    <a:pt x="20008" y="2604"/>
                  </a:lnTo>
                  <a:lnTo>
                    <a:pt x="20231" y="2455"/>
                  </a:lnTo>
                  <a:lnTo>
                    <a:pt x="20454" y="2306"/>
                  </a:lnTo>
                  <a:lnTo>
                    <a:pt x="20603" y="2083"/>
                  </a:lnTo>
                  <a:lnTo>
                    <a:pt x="20752" y="1860"/>
                  </a:lnTo>
                  <a:lnTo>
                    <a:pt x="20826" y="1637"/>
                  </a:lnTo>
                  <a:lnTo>
                    <a:pt x="20900" y="1414"/>
                  </a:lnTo>
                  <a:lnTo>
                    <a:pt x="20826" y="1116"/>
                  </a:lnTo>
                  <a:lnTo>
                    <a:pt x="20752" y="893"/>
                  </a:lnTo>
                  <a:lnTo>
                    <a:pt x="20677" y="596"/>
                  </a:lnTo>
                  <a:lnTo>
                    <a:pt x="20528" y="447"/>
                  </a:lnTo>
                  <a:lnTo>
                    <a:pt x="20305" y="224"/>
                  </a:lnTo>
                  <a:lnTo>
                    <a:pt x="20082" y="150"/>
                  </a:lnTo>
                  <a:lnTo>
                    <a:pt x="19859" y="1"/>
                  </a:lnTo>
                  <a:close/>
                </a:path>
              </a:pathLst>
            </a:custGeom>
            <a:gradFill>
              <a:gsLst>
                <a:gs pos="0">
                  <a:srgbClr val="3E47BA"/>
                </a:gs>
                <a:gs pos="100000">
                  <a:srgbClr val="46B1F2"/>
                </a:gs>
              </a:gsLst>
              <a:lin ang="5400700" scaled="0"/>
            </a:gradFill>
            <a:ln>
              <a:noFill/>
            </a:ln>
          </p:spPr>
          <p:txBody>
            <a:bodyPr spcFirstLastPara="1" wrap="square" lIns="42250" tIns="42250" rIns="42250" bIns="42250" anchor="ctr" anchorCtr="0">
              <a:noAutofit/>
            </a:bodyPr>
            <a:lstStyle/>
            <a:p>
              <a:pPr marL="0" marR="0" lvl="0" indent="0" algn="l" rtl="0">
                <a:lnSpc>
                  <a:spcPct val="100000"/>
                </a:lnSpc>
                <a:spcBef>
                  <a:spcPts val="0"/>
                </a:spcBef>
                <a:spcAft>
                  <a:spcPts val="0"/>
                </a:spcAft>
                <a:buNone/>
              </a:pPr>
              <a:endParaRPr sz="646"/>
            </a:p>
          </p:txBody>
        </p:sp>
        <p:sp>
          <p:nvSpPr>
            <p:cNvPr id="293" name="Google Shape;293;p35"/>
            <p:cNvSpPr/>
            <p:nvPr/>
          </p:nvSpPr>
          <p:spPr>
            <a:xfrm>
              <a:off x="3988246" y="1929581"/>
              <a:ext cx="802483" cy="644835"/>
            </a:xfrm>
            <a:custGeom>
              <a:avLst/>
              <a:gdLst/>
              <a:ahLst/>
              <a:cxnLst/>
              <a:rect l="l" t="t" r="r" b="b"/>
              <a:pathLst>
                <a:path w="33693" h="27074" extrusionOk="0">
                  <a:moveTo>
                    <a:pt x="14206" y="1"/>
                  </a:moveTo>
                  <a:lnTo>
                    <a:pt x="13686" y="75"/>
                  </a:lnTo>
                  <a:lnTo>
                    <a:pt x="13240" y="150"/>
                  </a:lnTo>
                  <a:lnTo>
                    <a:pt x="12719" y="373"/>
                  </a:lnTo>
                  <a:lnTo>
                    <a:pt x="12347" y="670"/>
                  </a:lnTo>
                  <a:lnTo>
                    <a:pt x="12050" y="1042"/>
                  </a:lnTo>
                  <a:lnTo>
                    <a:pt x="11752" y="1488"/>
                  </a:lnTo>
                  <a:lnTo>
                    <a:pt x="150" y="15843"/>
                  </a:lnTo>
                  <a:lnTo>
                    <a:pt x="75" y="16140"/>
                  </a:lnTo>
                  <a:lnTo>
                    <a:pt x="1" y="16363"/>
                  </a:lnTo>
                  <a:lnTo>
                    <a:pt x="1" y="16661"/>
                  </a:lnTo>
                  <a:lnTo>
                    <a:pt x="75" y="16884"/>
                  </a:lnTo>
                  <a:lnTo>
                    <a:pt x="298" y="17405"/>
                  </a:lnTo>
                  <a:lnTo>
                    <a:pt x="670" y="17777"/>
                  </a:lnTo>
                  <a:lnTo>
                    <a:pt x="1116" y="18074"/>
                  </a:lnTo>
                  <a:lnTo>
                    <a:pt x="1637" y="18223"/>
                  </a:lnTo>
                  <a:lnTo>
                    <a:pt x="2306" y="18223"/>
                  </a:lnTo>
                  <a:lnTo>
                    <a:pt x="2976" y="18000"/>
                  </a:lnTo>
                  <a:lnTo>
                    <a:pt x="4686" y="17330"/>
                  </a:lnTo>
                  <a:lnTo>
                    <a:pt x="5505" y="17107"/>
                  </a:lnTo>
                  <a:lnTo>
                    <a:pt x="5951" y="17107"/>
                  </a:lnTo>
                  <a:lnTo>
                    <a:pt x="6174" y="17256"/>
                  </a:lnTo>
                  <a:lnTo>
                    <a:pt x="6323" y="17405"/>
                  </a:lnTo>
                  <a:lnTo>
                    <a:pt x="6471" y="17702"/>
                  </a:lnTo>
                  <a:lnTo>
                    <a:pt x="6620" y="18000"/>
                  </a:lnTo>
                  <a:lnTo>
                    <a:pt x="9595" y="25735"/>
                  </a:lnTo>
                  <a:lnTo>
                    <a:pt x="9744" y="26107"/>
                  </a:lnTo>
                  <a:lnTo>
                    <a:pt x="10041" y="26479"/>
                  </a:lnTo>
                  <a:lnTo>
                    <a:pt x="10413" y="26702"/>
                  </a:lnTo>
                  <a:lnTo>
                    <a:pt x="10860" y="26925"/>
                  </a:lnTo>
                  <a:lnTo>
                    <a:pt x="11306" y="26999"/>
                  </a:lnTo>
                  <a:lnTo>
                    <a:pt x="11826" y="27074"/>
                  </a:lnTo>
                  <a:lnTo>
                    <a:pt x="12347" y="26999"/>
                  </a:lnTo>
                  <a:lnTo>
                    <a:pt x="12868" y="26850"/>
                  </a:lnTo>
                  <a:lnTo>
                    <a:pt x="31164" y="19859"/>
                  </a:lnTo>
                  <a:lnTo>
                    <a:pt x="31610" y="19636"/>
                  </a:lnTo>
                  <a:lnTo>
                    <a:pt x="32057" y="19338"/>
                  </a:lnTo>
                  <a:lnTo>
                    <a:pt x="32428" y="18967"/>
                  </a:lnTo>
                  <a:lnTo>
                    <a:pt x="32726" y="18595"/>
                  </a:lnTo>
                  <a:lnTo>
                    <a:pt x="32875" y="18148"/>
                  </a:lnTo>
                  <a:lnTo>
                    <a:pt x="33023" y="17777"/>
                  </a:lnTo>
                  <a:lnTo>
                    <a:pt x="33023" y="17330"/>
                  </a:lnTo>
                  <a:lnTo>
                    <a:pt x="32875" y="16884"/>
                  </a:lnTo>
                  <a:lnTo>
                    <a:pt x="29751" y="8703"/>
                  </a:lnTo>
                  <a:lnTo>
                    <a:pt x="29751" y="8331"/>
                  </a:lnTo>
                  <a:lnTo>
                    <a:pt x="29825" y="8033"/>
                  </a:lnTo>
                  <a:lnTo>
                    <a:pt x="30048" y="7810"/>
                  </a:lnTo>
                  <a:lnTo>
                    <a:pt x="30420" y="7587"/>
                  </a:lnTo>
                  <a:lnTo>
                    <a:pt x="32131" y="6918"/>
                  </a:lnTo>
                  <a:lnTo>
                    <a:pt x="32726" y="6620"/>
                  </a:lnTo>
                  <a:lnTo>
                    <a:pt x="33172" y="6174"/>
                  </a:lnTo>
                  <a:lnTo>
                    <a:pt x="33544" y="5728"/>
                  </a:lnTo>
                  <a:lnTo>
                    <a:pt x="33693" y="5207"/>
                  </a:lnTo>
                  <a:lnTo>
                    <a:pt x="33693" y="4687"/>
                  </a:lnTo>
                  <a:lnTo>
                    <a:pt x="33544" y="4166"/>
                  </a:lnTo>
                  <a:lnTo>
                    <a:pt x="33395" y="3943"/>
                  </a:lnTo>
                  <a:lnTo>
                    <a:pt x="33247" y="3794"/>
                  </a:lnTo>
                  <a:lnTo>
                    <a:pt x="33023" y="3571"/>
                  </a:lnTo>
                  <a:lnTo>
                    <a:pt x="32726" y="3422"/>
                  </a:lnTo>
                  <a:lnTo>
                    <a:pt x="15173" y="224"/>
                  </a:lnTo>
                  <a:lnTo>
                    <a:pt x="14653" y="75"/>
                  </a:lnTo>
                  <a:lnTo>
                    <a:pt x="14206" y="1"/>
                  </a:lnTo>
                  <a:close/>
                </a:path>
              </a:pathLst>
            </a:custGeom>
            <a:solidFill>
              <a:srgbClr val="000000"/>
            </a:solidFill>
            <a:ln>
              <a:noFill/>
            </a:ln>
          </p:spPr>
          <p:txBody>
            <a:bodyPr spcFirstLastPara="1" wrap="square" lIns="42250" tIns="42250" rIns="42250" bIns="42250" anchor="ctr" anchorCtr="0">
              <a:noAutofit/>
            </a:bodyPr>
            <a:lstStyle/>
            <a:p>
              <a:pPr marL="0" lvl="0" indent="0" algn="l" rtl="0">
                <a:spcBef>
                  <a:spcPts val="0"/>
                </a:spcBef>
                <a:spcAft>
                  <a:spcPts val="0"/>
                </a:spcAft>
                <a:buNone/>
              </a:pPr>
              <a:endParaRPr/>
            </a:p>
          </p:txBody>
        </p:sp>
        <p:sp>
          <p:nvSpPr>
            <p:cNvPr id="294" name="Google Shape;294;p35"/>
            <p:cNvSpPr/>
            <p:nvPr/>
          </p:nvSpPr>
          <p:spPr>
            <a:xfrm>
              <a:off x="3988246" y="2255545"/>
              <a:ext cx="54947" cy="62045"/>
            </a:xfrm>
            <a:custGeom>
              <a:avLst/>
              <a:gdLst/>
              <a:ahLst/>
              <a:cxnLst/>
              <a:rect l="l" t="t" r="r" b="b"/>
              <a:pathLst>
                <a:path w="2307" h="2605" extrusionOk="0">
                  <a:moveTo>
                    <a:pt x="447" y="1"/>
                  </a:moveTo>
                  <a:lnTo>
                    <a:pt x="1" y="2604"/>
                  </a:lnTo>
                  <a:lnTo>
                    <a:pt x="1" y="2604"/>
                  </a:lnTo>
                  <a:lnTo>
                    <a:pt x="2306" y="1414"/>
                  </a:lnTo>
                  <a:lnTo>
                    <a:pt x="447" y="1"/>
                  </a:lnTo>
                  <a:close/>
                </a:path>
              </a:pathLst>
            </a:custGeom>
            <a:solidFill>
              <a:srgbClr val="000000"/>
            </a:solidFill>
            <a:ln>
              <a:noFill/>
            </a:ln>
          </p:spPr>
          <p:txBody>
            <a:bodyPr spcFirstLastPara="1" wrap="square" lIns="42250" tIns="42250" rIns="42250" bIns="42250" anchor="ctr" anchorCtr="0">
              <a:noAutofit/>
            </a:bodyPr>
            <a:lstStyle/>
            <a:p>
              <a:pPr marL="0" lvl="0" indent="0" algn="l" rtl="0">
                <a:spcBef>
                  <a:spcPts val="0"/>
                </a:spcBef>
                <a:spcAft>
                  <a:spcPts val="0"/>
                </a:spcAft>
                <a:buNone/>
              </a:pPr>
              <a:endParaRPr/>
            </a:p>
          </p:txBody>
        </p:sp>
        <p:sp>
          <p:nvSpPr>
            <p:cNvPr id="295" name="Google Shape;295;p35"/>
            <p:cNvSpPr/>
            <p:nvPr/>
          </p:nvSpPr>
          <p:spPr>
            <a:xfrm>
              <a:off x="4744732" y="1993368"/>
              <a:ext cx="54923" cy="54947"/>
            </a:xfrm>
            <a:custGeom>
              <a:avLst/>
              <a:gdLst/>
              <a:ahLst/>
              <a:cxnLst/>
              <a:rect l="l" t="t" r="r" b="b"/>
              <a:pathLst>
                <a:path w="2306" h="2307" extrusionOk="0">
                  <a:moveTo>
                    <a:pt x="2306" y="0"/>
                  </a:moveTo>
                  <a:lnTo>
                    <a:pt x="0" y="1190"/>
                  </a:lnTo>
                  <a:lnTo>
                    <a:pt x="1934" y="2306"/>
                  </a:lnTo>
                  <a:lnTo>
                    <a:pt x="2306" y="0"/>
                  </a:lnTo>
                  <a:close/>
                </a:path>
              </a:pathLst>
            </a:custGeom>
            <a:solidFill>
              <a:srgbClr val="000000"/>
            </a:solidFill>
            <a:ln>
              <a:noFill/>
            </a:ln>
          </p:spPr>
          <p:txBody>
            <a:bodyPr spcFirstLastPara="1" wrap="square" lIns="42250" tIns="42250" rIns="42250" bIns="42250" anchor="ctr" anchorCtr="0">
              <a:noAutofit/>
            </a:bodyPr>
            <a:lstStyle/>
            <a:p>
              <a:pPr marL="0" lvl="0" indent="0" algn="l" rtl="0">
                <a:spcBef>
                  <a:spcPts val="0"/>
                </a:spcBef>
                <a:spcAft>
                  <a:spcPts val="0"/>
                </a:spcAft>
                <a:buNone/>
              </a:pPr>
              <a:endParaRPr/>
            </a:p>
          </p:txBody>
        </p:sp>
        <p:sp>
          <p:nvSpPr>
            <p:cNvPr id="296" name="Google Shape;296;p35"/>
            <p:cNvSpPr/>
            <p:nvPr/>
          </p:nvSpPr>
          <p:spPr>
            <a:xfrm>
              <a:off x="4725224" y="2292750"/>
              <a:ext cx="58496" cy="56709"/>
            </a:xfrm>
            <a:custGeom>
              <a:avLst/>
              <a:gdLst/>
              <a:ahLst/>
              <a:cxnLst/>
              <a:rect l="l" t="t" r="r" b="b"/>
              <a:pathLst>
                <a:path w="2456" h="2381" extrusionOk="0">
                  <a:moveTo>
                    <a:pt x="2455" y="1"/>
                  </a:moveTo>
                  <a:lnTo>
                    <a:pt x="1" y="1711"/>
                  </a:lnTo>
                  <a:lnTo>
                    <a:pt x="2083" y="2381"/>
                  </a:lnTo>
                  <a:lnTo>
                    <a:pt x="2455" y="1"/>
                  </a:lnTo>
                  <a:close/>
                </a:path>
              </a:pathLst>
            </a:custGeom>
            <a:solidFill>
              <a:srgbClr val="000000"/>
            </a:solidFill>
            <a:ln>
              <a:noFill/>
            </a:ln>
          </p:spPr>
          <p:txBody>
            <a:bodyPr spcFirstLastPara="1" wrap="square" lIns="42250" tIns="42250" rIns="42250" bIns="42250" anchor="ctr" anchorCtr="0">
              <a:noAutofit/>
            </a:bodyPr>
            <a:lstStyle/>
            <a:p>
              <a:pPr marL="0" lvl="0" indent="0" algn="l" rtl="0">
                <a:spcBef>
                  <a:spcPts val="0"/>
                </a:spcBef>
                <a:spcAft>
                  <a:spcPts val="0"/>
                </a:spcAft>
                <a:buNone/>
              </a:pPr>
              <a:endParaRPr/>
            </a:p>
          </p:txBody>
        </p:sp>
        <p:sp>
          <p:nvSpPr>
            <p:cNvPr id="297" name="Google Shape;297;p35"/>
            <p:cNvSpPr/>
            <p:nvPr/>
          </p:nvSpPr>
          <p:spPr>
            <a:xfrm>
              <a:off x="3997107" y="1872892"/>
              <a:ext cx="802483" cy="644835"/>
            </a:xfrm>
            <a:custGeom>
              <a:avLst/>
              <a:gdLst/>
              <a:ahLst/>
              <a:cxnLst/>
              <a:rect l="l" t="t" r="r" b="b"/>
              <a:pathLst>
                <a:path w="33693" h="27074" extrusionOk="0">
                  <a:moveTo>
                    <a:pt x="14206" y="1"/>
                  </a:moveTo>
                  <a:lnTo>
                    <a:pt x="13686" y="75"/>
                  </a:lnTo>
                  <a:lnTo>
                    <a:pt x="13165" y="224"/>
                  </a:lnTo>
                  <a:lnTo>
                    <a:pt x="12719" y="373"/>
                  </a:lnTo>
                  <a:lnTo>
                    <a:pt x="12347" y="670"/>
                  </a:lnTo>
                  <a:lnTo>
                    <a:pt x="11975" y="1042"/>
                  </a:lnTo>
                  <a:lnTo>
                    <a:pt x="11752" y="1488"/>
                  </a:lnTo>
                  <a:lnTo>
                    <a:pt x="149" y="15843"/>
                  </a:lnTo>
                  <a:lnTo>
                    <a:pt x="75" y="16140"/>
                  </a:lnTo>
                  <a:lnTo>
                    <a:pt x="1" y="16363"/>
                  </a:lnTo>
                  <a:lnTo>
                    <a:pt x="1" y="16661"/>
                  </a:lnTo>
                  <a:lnTo>
                    <a:pt x="75" y="16958"/>
                  </a:lnTo>
                  <a:lnTo>
                    <a:pt x="298" y="17405"/>
                  </a:lnTo>
                  <a:lnTo>
                    <a:pt x="596" y="17777"/>
                  </a:lnTo>
                  <a:lnTo>
                    <a:pt x="1116" y="18074"/>
                  </a:lnTo>
                  <a:lnTo>
                    <a:pt x="1637" y="18223"/>
                  </a:lnTo>
                  <a:lnTo>
                    <a:pt x="2306" y="18223"/>
                  </a:lnTo>
                  <a:lnTo>
                    <a:pt x="2976" y="18000"/>
                  </a:lnTo>
                  <a:lnTo>
                    <a:pt x="4686" y="17330"/>
                  </a:lnTo>
                  <a:lnTo>
                    <a:pt x="5430" y="17107"/>
                  </a:lnTo>
                  <a:lnTo>
                    <a:pt x="5951" y="17107"/>
                  </a:lnTo>
                  <a:lnTo>
                    <a:pt x="6174" y="17256"/>
                  </a:lnTo>
                  <a:lnTo>
                    <a:pt x="6323" y="17405"/>
                  </a:lnTo>
                  <a:lnTo>
                    <a:pt x="6471" y="17702"/>
                  </a:lnTo>
                  <a:lnTo>
                    <a:pt x="6620" y="18000"/>
                  </a:lnTo>
                  <a:lnTo>
                    <a:pt x="9521" y="25735"/>
                  </a:lnTo>
                  <a:lnTo>
                    <a:pt x="9744" y="26107"/>
                  </a:lnTo>
                  <a:lnTo>
                    <a:pt x="10041" y="26478"/>
                  </a:lnTo>
                  <a:lnTo>
                    <a:pt x="10413" y="26702"/>
                  </a:lnTo>
                  <a:lnTo>
                    <a:pt x="10859" y="26925"/>
                  </a:lnTo>
                  <a:lnTo>
                    <a:pt x="11306" y="26999"/>
                  </a:lnTo>
                  <a:lnTo>
                    <a:pt x="11826" y="27073"/>
                  </a:lnTo>
                  <a:lnTo>
                    <a:pt x="12347" y="26999"/>
                  </a:lnTo>
                  <a:lnTo>
                    <a:pt x="12868" y="26850"/>
                  </a:lnTo>
                  <a:lnTo>
                    <a:pt x="31164" y="19859"/>
                  </a:lnTo>
                  <a:lnTo>
                    <a:pt x="31610" y="19636"/>
                  </a:lnTo>
                  <a:lnTo>
                    <a:pt x="32056" y="19338"/>
                  </a:lnTo>
                  <a:lnTo>
                    <a:pt x="32428" y="18967"/>
                  </a:lnTo>
                  <a:lnTo>
                    <a:pt x="32651" y="18595"/>
                  </a:lnTo>
                  <a:lnTo>
                    <a:pt x="32875" y="18223"/>
                  </a:lnTo>
                  <a:lnTo>
                    <a:pt x="32949" y="17777"/>
                  </a:lnTo>
                  <a:lnTo>
                    <a:pt x="32949" y="17330"/>
                  </a:lnTo>
                  <a:lnTo>
                    <a:pt x="32875" y="16884"/>
                  </a:lnTo>
                  <a:lnTo>
                    <a:pt x="29751" y="8703"/>
                  </a:lnTo>
                  <a:lnTo>
                    <a:pt x="29751" y="8331"/>
                  </a:lnTo>
                  <a:lnTo>
                    <a:pt x="29825" y="8033"/>
                  </a:lnTo>
                  <a:lnTo>
                    <a:pt x="30048" y="7810"/>
                  </a:lnTo>
                  <a:lnTo>
                    <a:pt x="30420" y="7587"/>
                  </a:lnTo>
                  <a:lnTo>
                    <a:pt x="32131" y="6918"/>
                  </a:lnTo>
                  <a:lnTo>
                    <a:pt x="32726" y="6620"/>
                  </a:lnTo>
                  <a:lnTo>
                    <a:pt x="33172" y="6248"/>
                  </a:lnTo>
                  <a:lnTo>
                    <a:pt x="33470" y="5728"/>
                  </a:lnTo>
                  <a:lnTo>
                    <a:pt x="33693" y="5207"/>
                  </a:lnTo>
                  <a:lnTo>
                    <a:pt x="33693" y="4687"/>
                  </a:lnTo>
                  <a:lnTo>
                    <a:pt x="33544" y="4240"/>
                  </a:lnTo>
                  <a:lnTo>
                    <a:pt x="33395" y="4017"/>
                  </a:lnTo>
                  <a:lnTo>
                    <a:pt x="33172" y="3794"/>
                  </a:lnTo>
                  <a:lnTo>
                    <a:pt x="32949" y="3571"/>
                  </a:lnTo>
                  <a:lnTo>
                    <a:pt x="32726" y="3422"/>
                  </a:lnTo>
                  <a:lnTo>
                    <a:pt x="15173" y="224"/>
                  </a:lnTo>
                  <a:lnTo>
                    <a:pt x="14653" y="75"/>
                  </a:lnTo>
                  <a:lnTo>
                    <a:pt x="14206" y="1"/>
                  </a:lnTo>
                  <a:close/>
                </a:path>
              </a:pathLst>
            </a:custGeom>
            <a:gradFill>
              <a:gsLst>
                <a:gs pos="0">
                  <a:srgbClr val="3E47BA"/>
                </a:gs>
                <a:gs pos="100000">
                  <a:srgbClr val="46B1F2"/>
                </a:gs>
              </a:gsLst>
              <a:lin ang="13500032" scaled="0"/>
            </a:gradFill>
            <a:ln>
              <a:noFill/>
            </a:ln>
          </p:spPr>
          <p:txBody>
            <a:bodyPr spcFirstLastPara="1" wrap="square" lIns="42250" tIns="42250" rIns="42250" bIns="42250" anchor="ctr" anchorCtr="0">
              <a:noAutofit/>
            </a:bodyPr>
            <a:lstStyle/>
            <a:p>
              <a:pPr marL="0" lvl="0" indent="0" algn="l" rtl="0">
                <a:spcBef>
                  <a:spcPts val="0"/>
                </a:spcBef>
                <a:spcAft>
                  <a:spcPts val="0"/>
                </a:spcAft>
                <a:buNone/>
              </a:pPr>
              <a:endParaRPr/>
            </a:p>
          </p:txBody>
        </p:sp>
        <p:sp>
          <p:nvSpPr>
            <p:cNvPr id="298" name="Google Shape;298;p35"/>
            <p:cNvSpPr txBox="1"/>
            <p:nvPr/>
          </p:nvSpPr>
          <p:spPr>
            <a:xfrm rot="-1208785">
              <a:off x="4106845" y="1989418"/>
              <a:ext cx="638464" cy="40022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201">
                  <a:latin typeface="Patua One"/>
                  <a:ea typeface="Patua One"/>
                  <a:cs typeface="Patua One"/>
                  <a:sym typeface="Patua One"/>
                </a:rPr>
                <a:t>Top</a:t>
              </a:r>
              <a:endParaRPr sz="1201">
                <a:latin typeface="Patua One"/>
                <a:ea typeface="Patua One"/>
                <a:cs typeface="Patua One"/>
                <a:sym typeface="Patua One"/>
              </a:endParaRPr>
            </a:p>
          </p:txBody>
        </p:sp>
        <p:sp>
          <p:nvSpPr>
            <p:cNvPr id="299" name="Google Shape;299;p35"/>
            <p:cNvSpPr txBox="1"/>
            <p:nvPr/>
          </p:nvSpPr>
          <p:spPr>
            <a:xfrm rot="-1209113">
              <a:off x="4059034" y="2443032"/>
              <a:ext cx="1035383" cy="308075"/>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924">
                  <a:latin typeface="Patua One"/>
                  <a:ea typeface="Patua One"/>
                  <a:cs typeface="Patua One"/>
                  <a:sym typeface="Patua One"/>
                </a:rPr>
                <a:t>Priority</a:t>
              </a:r>
              <a:endParaRPr sz="924">
                <a:latin typeface="Patua One"/>
                <a:ea typeface="Patua One"/>
                <a:cs typeface="Patua One"/>
                <a:sym typeface="Patua One"/>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4" name="Google Shape;304;p36"/>
          <p:cNvGrpSpPr/>
          <p:nvPr/>
        </p:nvGrpSpPr>
        <p:grpSpPr>
          <a:xfrm>
            <a:off x="5314273" y="185848"/>
            <a:ext cx="3712181" cy="2805813"/>
            <a:chOff x="3948897" y="2100778"/>
            <a:chExt cx="1246200" cy="941927"/>
          </a:xfrm>
        </p:grpSpPr>
        <p:sp>
          <p:nvSpPr>
            <p:cNvPr id="305" name="Google Shape;305;p36"/>
            <p:cNvSpPr/>
            <p:nvPr/>
          </p:nvSpPr>
          <p:spPr>
            <a:xfrm>
              <a:off x="4055084" y="2100778"/>
              <a:ext cx="1021129" cy="941927"/>
            </a:xfrm>
            <a:custGeom>
              <a:avLst/>
              <a:gdLst/>
              <a:ahLst/>
              <a:cxnLst/>
              <a:rect l="l" t="t" r="r" b="b"/>
              <a:pathLst>
                <a:path w="227170" h="209550" extrusionOk="0">
                  <a:moveTo>
                    <a:pt x="157399" y="0"/>
                  </a:moveTo>
                  <a:lnTo>
                    <a:pt x="153969" y="118"/>
                  </a:lnTo>
                  <a:lnTo>
                    <a:pt x="150422" y="355"/>
                  </a:lnTo>
                  <a:lnTo>
                    <a:pt x="146992" y="828"/>
                  </a:lnTo>
                  <a:lnTo>
                    <a:pt x="143681" y="1419"/>
                  </a:lnTo>
                  <a:lnTo>
                    <a:pt x="140370" y="2129"/>
                  </a:lnTo>
                  <a:lnTo>
                    <a:pt x="137059" y="2956"/>
                  </a:lnTo>
                  <a:lnTo>
                    <a:pt x="133866" y="4021"/>
                  </a:lnTo>
                  <a:lnTo>
                    <a:pt x="130673" y="5203"/>
                  </a:lnTo>
                  <a:lnTo>
                    <a:pt x="127598" y="6504"/>
                  </a:lnTo>
                  <a:lnTo>
                    <a:pt x="124524" y="8041"/>
                  </a:lnTo>
                  <a:lnTo>
                    <a:pt x="121449" y="9697"/>
                  </a:lnTo>
                  <a:lnTo>
                    <a:pt x="118611" y="11353"/>
                  </a:lnTo>
                  <a:lnTo>
                    <a:pt x="115654" y="13245"/>
                  </a:lnTo>
                  <a:lnTo>
                    <a:pt x="112935" y="15255"/>
                  </a:lnTo>
                  <a:lnTo>
                    <a:pt x="110215" y="13481"/>
                  </a:lnTo>
                  <a:lnTo>
                    <a:pt x="107377" y="11707"/>
                  </a:lnTo>
                  <a:lnTo>
                    <a:pt x="104420" y="10052"/>
                  </a:lnTo>
                  <a:lnTo>
                    <a:pt x="101464" y="8633"/>
                  </a:lnTo>
                  <a:lnTo>
                    <a:pt x="98153" y="7214"/>
                  </a:lnTo>
                  <a:lnTo>
                    <a:pt x="94841" y="6031"/>
                  </a:lnTo>
                  <a:lnTo>
                    <a:pt x="91412" y="4967"/>
                  </a:lnTo>
                  <a:lnTo>
                    <a:pt x="87983" y="4021"/>
                  </a:lnTo>
                  <a:lnTo>
                    <a:pt x="84553" y="3311"/>
                  </a:lnTo>
                  <a:lnTo>
                    <a:pt x="81005" y="2720"/>
                  </a:lnTo>
                  <a:lnTo>
                    <a:pt x="77458" y="2247"/>
                  </a:lnTo>
                  <a:lnTo>
                    <a:pt x="73910" y="2129"/>
                  </a:lnTo>
                  <a:lnTo>
                    <a:pt x="70599" y="2010"/>
                  </a:lnTo>
                  <a:lnTo>
                    <a:pt x="67169" y="2129"/>
                  </a:lnTo>
                  <a:lnTo>
                    <a:pt x="63858" y="2365"/>
                  </a:lnTo>
                  <a:lnTo>
                    <a:pt x="60547" y="2838"/>
                  </a:lnTo>
                  <a:lnTo>
                    <a:pt x="57236" y="3429"/>
                  </a:lnTo>
                  <a:lnTo>
                    <a:pt x="53925" y="4257"/>
                  </a:lnTo>
                  <a:lnTo>
                    <a:pt x="50732" y="5203"/>
                  </a:lnTo>
                  <a:lnTo>
                    <a:pt x="47657" y="6386"/>
                  </a:lnTo>
                  <a:lnTo>
                    <a:pt x="45883" y="7095"/>
                  </a:lnTo>
                  <a:lnTo>
                    <a:pt x="44346" y="8041"/>
                  </a:lnTo>
                  <a:lnTo>
                    <a:pt x="41626" y="8869"/>
                  </a:lnTo>
                  <a:lnTo>
                    <a:pt x="39025" y="9934"/>
                  </a:lnTo>
                  <a:lnTo>
                    <a:pt x="36423" y="10998"/>
                  </a:lnTo>
                  <a:lnTo>
                    <a:pt x="33821" y="12299"/>
                  </a:lnTo>
                  <a:lnTo>
                    <a:pt x="31220" y="13718"/>
                  </a:lnTo>
                  <a:lnTo>
                    <a:pt x="28618" y="15373"/>
                  </a:lnTo>
                  <a:lnTo>
                    <a:pt x="26135" y="17029"/>
                  </a:lnTo>
                  <a:lnTo>
                    <a:pt x="23769" y="18803"/>
                  </a:lnTo>
                  <a:lnTo>
                    <a:pt x="21404" y="20695"/>
                  </a:lnTo>
                  <a:lnTo>
                    <a:pt x="19157" y="22705"/>
                  </a:lnTo>
                  <a:lnTo>
                    <a:pt x="17029" y="24834"/>
                  </a:lnTo>
                  <a:lnTo>
                    <a:pt x="14900" y="27081"/>
                  </a:lnTo>
                  <a:lnTo>
                    <a:pt x="13008" y="29446"/>
                  </a:lnTo>
                  <a:lnTo>
                    <a:pt x="11234" y="31929"/>
                  </a:lnTo>
                  <a:lnTo>
                    <a:pt x="9579" y="34413"/>
                  </a:lnTo>
                  <a:lnTo>
                    <a:pt x="8041" y="37014"/>
                  </a:lnTo>
                  <a:lnTo>
                    <a:pt x="6386" y="40444"/>
                  </a:lnTo>
                  <a:lnTo>
                    <a:pt x="4849" y="43873"/>
                  </a:lnTo>
                  <a:lnTo>
                    <a:pt x="3666" y="47302"/>
                  </a:lnTo>
                  <a:lnTo>
                    <a:pt x="2483" y="50850"/>
                  </a:lnTo>
                  <a:lnTo>
                    <a:pt x="1656" y="54516"/>
                  </a:lnTo>
                  <a:lnTo>
                    <a:pt x="946" y="58182"/>
                  </a:lnTo>
                  <a:lnTo>
                    <a:pt x="473" y="61848"/>
                  </a:lnTo>
                  <a:lnTo>
                    <a:pt x="118" y="65514"/>
                  </a:lnTo>
                  <a:lnTo>
                    <a:pt x="0" y="69180"/>
                  </a:lnTo>
                  <a:lnTo>
                    <a:pt x="0" y="72964"/>
                  </a:lnTo>
                  <a:lnTo>
                    <a:pt x="237" y="76630"/>
                  </a:lnTo>
                  <a:lnTo>
                    <a:pt x="591" y="80296"/>
                  </a:lnTo>
                  <a:lnTo>
                    <a:pt x="1183" y="84080"/>
                  </a:lnTo>
                  <a:lnTo>
                    <a:pt x="1892" y="87628"/>
                  </a:lnTo>
                  <a:lnTo>
                    <a:pt x="2720" y="91294"/>
                  </a:lnTo>
                  <a:lnTo>
                    <a:pt x="3784" y="94841"/>
                  </a:lnTo>
                  <a:lnTo>
                    <a:pt x="4730" y="97680"/>
                  </a:lnTo>
                  <a:lnTo>
                    <a:pt x="5676" y="100400"/>
                  </a:lnTo>
                  <a:lnTo>
                    <a:pt x="7923" y="105721"/>
                  </a:lnTo>
                  <a:lnTo>
                    <a:pt x="10288" y="111043"/>
                  </a:lnTo>
                  <a:lnTo>
                    <a:pt x="13008" y="116246"/>
                  </a:lnTo>
                  <a:lnTo>
                    <a:pt x="15846" y="121331"/>
                  </a:lnTo>
                  <a:lnTo>
                    <a:pt x="18921" y="126298"/>
                  </a:lnTo>
                  <a:lnTo>
                    <a:pt x="22232" y="131146"/>
                  </a:lnTo>
                  <a:lnTo>
                    <a:pt x="25662" y="135995"/>
                  </a:lnTo>
                  <a:lnTo>
                    <a:pt x="29209" y="140607"/>
                  </a:lnTo>
                  <a:lnTo>
                    <a:pt x="32875" y="145219"/>
                  </a:lnTo>
                  <a:lnTo>
                    <a:pt x="36778" y="149594"/>
                  </a:lnTo>
                  <a:lnTo>
                    <a:pt x="40680" y="153970"/>
                  </a:lnTo>
                  <a:lnTo>
                    <a:pt x="44701" y="158227"/>
                  </a:lnTo>
                  <a:lnTo>
                    <a:pt x="48840" y="162366"/>
                  </a:lnTo>
                  <a:lnTo>
                    <a:pt x="52979" y="166505"/>
                  </a:lnTo>
                  <a:lnTo>
                    <a:pt x="57118" y="170407"/>
                  </a:lnTo>
                  <a:lnTo>
                    <a:pt x="63504" y="176202"/>
                  </a:lnTo>
                  <a:lnTo>
                    <a:pt x="69889" y="181760"/>
                  </a:lnTo>
                  <a:lnTo>
                    <a:pt x="76512" y="187200"/>
                  </a:lnTo>
                  <a:lnTo>
                    <a:pt x="83252" y="192403"/>
                  </a:lnTo>
                  <a:lnTo>
                    <a:pt x="84435" y="193467"/>
                  </a:lnTo>
                  <a:lnTo>
                    <a:pt x="85263" y="194413"/>
                  </a:lnTo>
                  <a:lnTo>
                    <a:pt x="87037" y="195951"/>
                  </a:lnTo>
                  <a:lnTo>
                    <a:pt x="91885" y="200090"/>
                  </a:lnTo>
                  <a:lnTo>
                    <a:pt x="97443" y="204347"/>
                  </a:lnTo>
                  <a:lnTo>
                    <a:pt x="101700" y="207540"/>
                  </a:lnTo>
                  <a:lnTo>
                    <a:pt x="102528" y="208131"/>
                  </a:lnTo>
                  <a:lnTo>
                    <a:pt x="103356" y="208604"/>
                  </a:lnTo>
                  <a:lnTo>
                    <a:pt x="104302" y="208959"/>
                  </a:lnTo>
                  <a:lnTo>
                    <a:pt x="105248" y="209195"/>
                  </a:lnTo>
                  <a:lnTo>
                    <a:pt x="106194" y="209432"/>
                  </a:lnTo>
                  <a:lnTo>
                    <a:pt x="107140" y="209550"/>
                  </a:lnTo>
                  <a:lnTo>
                    <a:pt x="109032" y="209550"/>
                  </a:lnTo>
                  <a:lnTo>
                    <a:pt x="111043" y="209313"/>
                  </a:lnTo>
                  <a:lnTo>
                    <a:pt x="112935" y="208840"/>
                  </a:lnTo>
                  <a:lnTo>
                    <a:pt x="114708" y="208249"/>
                  </a:lnTo>
                  <a:lnTo>
                    <a:pt x="116482" y="207540"/>
                  </a:lnTo>
                  <a:lnTo>
                    <a:pt x="119912" y="205884"/>
                  </a:lnTo>
                  <a:lnTo>
                    <a:pt x="123223" y="204228"/>
                  </a:lnTo>
                  <a:lnTo>
                    <a:pt x="129963" y="200681"/>
                  </a:lnTo>
                  <a:lnTo>
                    <a:pt x="136468" y="196897"/>
                  </a:lnTo>
                  <a:lnTo>
                    <a:pt x="142853" y="192876"/>
                  </a:lnTo>
                  <a:lnTo>
                    <a:pt x="149239" y="188619"/>
                  </a:lnTo>
                  <a:lnTo>
                    <a:pt x="155389" y="184243"/>
                  </a:lnTo>
                  <a:lnTo>
                    <a:pt x="161420" y="179749"/>
                  </a:lnTo>
                  <a:lnTo>
                    <a:pt x="167332" y="175137"/>
                  </a:lnTo>
                  <a:lnTo>
                    <a:pt x="171944" y="171235"/>
                  </a:lnTo>
                  <a:lnTo>
                    <a:pt x="176438" y="167333"/>
                  </a:lnTo>
                  <a:lnTo>
                    <a:pt x="180695" y="163194"/>
                  </a:lnTo>
                  <a:lnTo>
                    <a:pt x="184834" y="158936"/>
                  </a:lnTo>
                  <a:lnTo>
                    <a:pt x="188855" y="154561"/>
                  </a:lnTo>
                  <a:lnTo>
                    <a:pt x="192757" y="150067"/>
                  </a:lnTo>
                  <a:lnTo>
                    <a:pt x="196542" y="145455"/>
                  </a:lnTo>
                  <a:lnTo>
                    <a:pt x="200208" y="140725"/>
                  </a:lnTo>
                  <a:lnTo>
                    <a:pt x="203755" y="135876"/>
                  </a:lnTo>
                  <a:lnTo>
                    <a:pt x="207185" y="130910"/>
                  </a:lnTo>
                  <a:lnTo>
                    <a:pt x="210496" y="125825"/>
                  </a:lnTo>
                  <a:lnTo>
                    <a:pt x="213452" y="120621"/>
                  </a:lnTo>
                  <a:lnTo>
                    <a:pt x="216290" y="115300"/>
                  </a:lnTo>
                  <a:lnTo>
                    <a:pt x="217591" y="112580"/>
                  </a:lnTo>
                  <a:lnTo>
                    <a:pt x="218892" y="109860"/>
                  </a:lnTo>
                  <a:lnTo>
                    <a:pt x="220075" y="107140"/>
                  </a:lnTo>
                  <a:lnTo>
                    <a:pt x="221139" y="104302"/>
                  </a:lnTo>
                  <a:lnTo>
                    <a:pt x="222203" y="101464"/>
                  </a:lnTo>
                  <a:lnTo>
                    <a:pt x="223149" y="98626"/>
                  </a:lnTo>
                  <a:lnTo>
                    <a:pt x="224332" y="94723"/>
                  </a:lnTo>
                  <a:lnTo>
                    <a:pt x="225278" y="90821"/>
                  </a:lnTo>
                  <a:lnTo>
                    <a:pt x="225987" y="86918"/>
                  </a:lnTo>
                  <a:lnTo>
                    <a:pt x="226579" y="83016"/>
                  </a:lnTo>
                  <a:lnTo>
                    <a:pt x="226934" y="79113"/>
                  </a:lnTo>
                  <a:lnTo>
                    <a:pt x="227170" y="75211"/>
                  </a:lnTo>
                  <a:lnTo>
                    <a:pt x="227170" y="71308"/>
                  </a:lnTo>
                  <a:lnTo>
                    <a:pt x="226934" y="67524"/>
                  </a:lnTo>
                  <a:lnTo>
                    <a:pt x="226579" y="63622"/>
                  </a:lnTo>
                  <a:lnTo>
                    <a:pt x="226106" y="59838"/>
                  </a:lnTo>
                  <a:lnTo>
                    <a:pt x="225396" y="55935"/>
                  </a:lnTo>
                  <a:lnTo>
                    <a:pt x="224450" y="52151"/>
                  </a:lnTo>
                  <a:lnTo>
                    <a:pt x="223504" y="48367"/>
                  </a:lnTo>
                  <a:lnTo>
                    <a:pt x="222322" y="44583"/>
                  </a:lnTo>
                  <a:lnTo>
                    <a:pt x="220902" y="40798"/>
                  </a:lnTo>
                  <a:lnTo>
                    <a:pt x="219365" y="37132"/>
                  </a:lnTo>
                  <a:lnTo>
                    <a:pt x="218419" y="35122"/>
                  </a:lnTo>
                  <a:lnTo>
                    <a:pt x="217355" y="33112"/>
                  </a:lnTo>
                  <a:lnTo>
                    <a:pt x="216172" y="31101"/>
                  </a:lnTo>
                  <a:lnTo>
                    <a:pt x="215108" y="29209"/>
                  </a:lnTo>
                  <a:lnTo>
                    <a:pt x="213807" y="27435"/>
                  </a:lnTo>
                  <a:lnTo>
                    <a:pt x="212506" y="25662"/>
                  </a:lnTo>
                  <a:lnTo>
                    <a:pt x="211205" y="24006"/>
                  </a:lnTo>
                  <a:lnTo>
                    <a:pt x="209786" y="22350"/>
                  </a:lnTo>
                  <a:lnTo>
                    <a:pt x="208367" y="20695"/>
                  </a:lnTo>
                  <a:lnTo>
                    <a:pt x="206948" y="19158"/>
                  </a:lnTo>
                  <a:lnTo>
                    <a:pt x="205411" y="17620"/>
                  </a:lnTo>
                  <a:lnTo>
                    <a:pt x="203755" y="16201"/>
                  </a:lnTo>
                  <a:lnTo>
                    <a:pt x="202218" y="14900"/>
                  </a:lnTo>
                  <a:lnTo>
                    <a:pt x="200562" y="13599"/>
                  </a:lnTo>
                  <a:lnTo>
                    <a:pt x="198789" y="12299"/>
                  </a:lnTo>
                  <a:lnTo>
                    <a:pt x="197015" y="11116"/>
                  </a:lnTo>
                  <a:lnTo>
                    <a:pt x="193467" y="8869"/>
                  </a:lnTo>
                  <a:lnTo>
                    <a:pt x="189683" y="6977"/>
                  </a:lnTo>
                  <a:lnTo>
                    <a:pt x="185780" y="5203"/>
                  </a:lnTo>
                  <a:lnTo>
                    <a:pt x="181760" y="3784"/>
                  </a:lnTo>
                  <a:lnTo>
                    <a:pt x="177502" y="2483"/>
                  </a:lnTo>
                  <a:lnTo>
                    <a:pt x="173245" y="1537"/>
                  </a:lnTo>
                  <a:lnTo>
                    <a:pt x="168988" y="710"/>
                  </a:lnTo>
                  <a:lnTo>
                    <a:pt x="164494" y="237"/>
                  </a:lnTo>
                  <a:lnTo>
                    <a:pt x="160947" y="0"/>
                  </a:lnTo>
                  <a:close/>
                </a:path>
              </a:pathLst>
            </a:custGeom>
            <a:solidFill>
              <a:srgbClr val="FFA3E8"/>
            </a:solidFill>
            <a:ln>
              <a:noFill/>
            </a:ln>
          </p:spPr>
          <p:txBody>
            <a:bodyPr spcFirstLastPara="1" wrap="square" lIns="272350" tIns="272350" rIns="272350" bIns="272350" anchor="ctr" anchorCtr="0">
              <a:noAutofit/>
            </a:bodyPr>
            <a:lstStyle/>
            <a:p>
              <a:pPr marL="0" lvl="0" indent="0" algn="l" rtl="0">
                <a:spcBef>
                  <a:spcPts val="0"/>
                </a:spcBef>
                <a:spcAft>
                  <a:spcPts val="0"/>
                </a:spcAft>
                <a:buNone/>
              </a:pPr>
              <a:endParaRPr sz="4170">
                <a:latin typeface="Black Han Sans"/>
                <a:ea typeface="Black Han Sans"/>
                <a:cs typeface="Black Han Sans"/>
                <a:sym typeface="Black Han Sans"/>
              </a:endParaRPr>
            </a:p>
          </p:txBody>
        </p:sp>
        <p:sp>
          <p:nvSpPr>
            <p:cNvPr id="306" name="Google Shape;306;p36"/>
            <p:cNvSpPr/>
            <p:nvPr/>
          </p:nvSpPr>
          <p:spPr>
            <a:xfrm>
              <a:off x="4152149" y="2189912"/>
              <a:ext cx="783762" cy="729816"/>
            </a:xfrm>
            <a:custGeom>
              <a:avLst/>
              <a:gdLst/>
              <a:ahLst/>
              <a:cxnLst/>
              <a:rect l="l" t="t" r="r" b="b"/>
              <a:pathLst>
                <a:path w="213559" h="198860" extrusionOk="0">
                  <a:moveTo>
                    <a:pt x="161305" y="936"/>
                  </a:moveTo>
                  <a:lnTo>
                    <a:pt x="163978" y="1070"/>
                  </a:lnTo>
                  <a:lnTo>
                    <a:pt x="166517" y="1337"/>
                  </a:lnTo>
                  <a:lnTo>
                    <a:pt x="169056" y="1738"/>
                  </a:lnTo>
                  <a:lnTo>
                    <a:pt x="171595" y="2139"/>
                  </a:lnTo>
                  <a:lnTo>
                    <a:pt x="174001" y="2674"/>
                  </a:lnTo>
                  <a:lnTo>
                    <a:pt x="176406" y="3342"/>
                  </a:lnTo>
                  <a:lnTo>
                    <a:pt x="178678" y="4144"/>
                  </a:lnTo>
                  <a:lnTo>
                    <a:pt x="180950" y="4946"/>
                  </a:lnTo>
                  <a:lnTo>
                    <a:pt x="183088" y="5881"/>
                  </a:lnTo>
                  <a:lnTo>
                    <a:pt x="185227" y="6950"/>
                  </a:lnTo>
                  <a:lnTo>
                    <a:pt x="187365" y="8153"/>
                  </a:lnTo>
                  <a:lnTo>
                    <a:pt x="189370" y="9356"/>
                  </a:lnTo>
                  <a:lnTo>
                    <a:pt x="191241" y="10692"/>
                  </a:lnTo>
                  <a:lnTo>
                    <a:pt x="193112" y="12162"/>
                  </a:lnTo>
                  <a:lnTo>
                    <a:pt x="194849" y="13632"/>
                  </a:lnTo>
                  <a:lnTo>
                    <a:pt x="196720" y="15370"/>
                  </a:lnTo>
                  <a:lnTo>
                    <a:pt x="198591" y="17374"/>
                  </a:lnTo>
                  <a:lnTo>
                    <a:pt x="200195" y="19379"/>
                  </a:lnTo>
                  <a:lnTo>
                    <a:pt x="201798" y="21517"/>
                  </a:lnTo>
                  <a:lnTo>
                    <a:pt x="203268" y="23655"/>
                  </a:lnTo>
                  <a:lnTo>
                    <a:pt x="204605" y="26061"/>
                  </a:lnTo>
                  <a:lnTo>
                    <a:pt x="205941" y="28467"/>
                  </a:lnTo>
                  <a:lnTo>
                    <a:pt x="207144" y="31006"/>
                  </a:lnTo>
                  <a:lnTo>
                    <a:pt x="208079" y="33545"/>
                  </a:lnTo>
                  <a:lnTo>
                    <a:pt x="209015" y="36218"/>
                  </a:lnTo>
                  <a:lnTo>
                    <a:pt x="209950" y="39158"/>
                  </a:lnTo>
                  <a:lnTo>
                    <a:pt x="210619" y="41964"/>
                  </a:lnTo>
                  <a:lnTo>
                    <a:pt x="211287" y="45038"/>
                  </a:lnTo>
                  <a:lnTo>
                    <a:pt x="211821" y="48112"/>
                  </a:lnTo>
                  <a:lnTo>
                    <a:pt x="212222" y="51319"/>
                  </a:lnTo>
                  <a:lnTo>
                    <a:pt x="212490" y="54660"/>
                  </a:lnTo>
                  <a:lnTo>
                    <a:pt x="212623" y="56932"/>
                  </a:lnTo>
                  <a:lnTo>
                    <a:pt x="212623" y="59204"/>
                  </a:lnTo>
                  <a:lnTo>
                    <a:pt x="212490" y="61610"/>
                  </a:lnTo>
                  <a:lnTo>
                    <a:pt x="212356" y="64015"/>
                  </a:lnTo>
                  <a:lnTo>
                    <a:pt x="212089" y="66421"/>
                  </a:lnTo>
                  <a:lnTo>
                    <a:pt x="211688" y="68826"/>
                  </a:lnTo>
                  <a:lnTo>
                    <a:pt x="211287" y="71365"/>
                  </a:lnTo>
                  <a:lnTo>
                    <a:pt x="210619" y="73905"/>
                  </a:lnTo>
                  <a:lnTo>
                    <a:pt x="209282" y="78983"/>
                  </a:lnTo>
                  <a:lnTo>
                    <a:pt x="207545" y="84195"/>
                  </a:lnTo>
                  <a:lnTo>
                    <a:pt x="205540" y="89541"/>
                  </a:lnTo>
                  <a:lnTo>
                    <a:pt x="203135" y="94886"/>
                  </a:lnTo>
                  <a:lnTo>
                    <a:pt x="200462" y="100232"/>
                  </a:lnTo>
                  <a:lnTo>
                    <a:pt x="197655" y="105711"/>
                  </a:lnTo>
                  <a:lnTo>
                    <a:pt x="194448" y="111057"/>
                  </a:lnTo>
                  <a:lnTo>
                    <a:pt x="191107" y="116536"/>
                  </a:lnTo>
                  <a:lnTo>
                    <a:pt x="187499" y="122016"/>
                  </a:lnTo>
                  <a:lnTo>
                    <a:pt x="183623" y="127361"/>
                  </a:lnTo>
                  <a:lnTo>
                    <a:pt x="179614" y="132573"/>
                  </a:lnTo>
                  <a:lnTo>
                    <a:pt x="175471" y="137785"/>
                  </a:lnTo>
                  <a:lnTo>
                    <a:pt x="171061" y="142997"/>
                  </a:lnTo>
                  <a:lnTo>
                    <a:pt x="166651" y="148076"/>
                  </a:lnTo>
                  <a:lnTo>
                    <a:pt x="161973" y="152887"/>
                  </a:lnTo>
                  <a:lnTo>
                    <a:pt x="157296" y="157698"/>
                  </a:lnTo>
                  <a:lnTo>
                    <a:pt x="152618" y="162375"/>
                  </a:lnTo>
                  <a:lnTo>
                    <a:pt x="147674" y="166786"/>
                  </a:lnTo>
                  <a:lnTo>
                    <a:pt x="142862" y="171062"/>
                  </a:lnTo>
                  <a:lnTo>
                    <a:pt x="137784" y="175071"/>
                  </a:lnTo>
                  <a:lnTo>
                    <a:pt x="132839" y="178813"/>
                  </a:lnTo>
                  <a:lnTo>
                    <a:pt x="127895" y="182422"/>
                  </a:lnTo>
                  <a:lnTo>
                    <a:pt x="122950" y="185763"/>
                  </a:lnTo>
                  <a:lnTo>
                    <a:pt x="118005" y="188836"/>
                  </a:lnTo>
                  <a:lnTo>
                    <a:pt x="113194" y="191509"/>
                  </a:lnTo>
                  <a:lnTo>
                    <a:pt x="108249" y="193915"/>
                  </a:lnTo>
                  <a:lnTo>
                    <a:pt x="103572" y="196053"/>
                  </a:lnTo>
                  <a:lnTo>
                    <a:pt x="98894" y="197924"/>
                  </a:lnTo>
                  <a:lnTo>
                    <a:pt x="94217" y="194449"/>
                  </a:lnTo>
                  <a:lnTo>
                    <a:pt x="89941" y="191242"/>
                  </a:lnTo>
                  <a:lnTo>
                    <a:pt x="84461" y="186965"/>
                  </a:lnTo>
                  <a:lnTo>
                    <a:pt x="78180" y="181753"/>
                  </a:lnTo>
                  <a:lnTo>
                    <a:pt x="71097" y="175740"/>
                  </a:lnTo>
                  <a:lnTo>
                    <a:pt x="63613" y="168924"/>
                  </a:lnTo>
                  <a:lnTo>
                    <a:pt x="59738" y="165315"/>
                  </a:lnTo>
                  <a:lnTo>
                    <a:pt x="55728" y="161440"/>
                  </a:lnTo>
                  <a:lnTo>
                    <a:pt x="51719" y="157564"/>
                  </a:lnTo>
                  <a:lnTo>
                    <a:pt x="47710" y="153421"/>
                  </a:lnTo>
                  <a:lnTo>
                    <a:pt x="43701" y="149145"/>
                  </a:lnTo>
                  <a:lnTo>
                    <a:pt x="39825" y="144601"/>
                  </a:lnTo>
                  <a:lnTo>
                    <a:pt x="35816" y="140057"/>
                  </a:lnTo>
                  <a:lnTo>
                    <a:pt x="32074" y="135380"/>
                  </a:lnTo>
                  <a:lnTo>
                    <a:pt x="28332" y="130702"/>
                  </a:lnTo>
                  <a:lnTo>
                    <a:pt x="24857" y="125758"/>
                  </a:lnTo>
                  <a:lnTo>
                    <a:pt x="21383" y="120813"/>
                  </a:lnTo>
                  <a:lnTo>
                    <a:pt x="18175" y="115734"/>
                  </a:lnTo>
                  <a:lnTo>
                    <a:pt x="15101" y="110522"/>
                  </a:lnTo>
                  <a:lnTo>
                    <a:pt x="12295" y="105310"/>
                  </a:lnTo>
                  <a:lnTo>
                    <a:pt x="9756" y="100098"/>
                  </a:lnTo>
                  <a:lnTo>
                    <a:pt x="7484" y="94753"/>
                  </a:lnTo>
                  <a:lnTo>
                    <a:pt x="5479" y="89407"/>
                  </a:lnTo>
                  <a:lnTo>
                    <a:pt x="4544" y="86601"/>
                  </a:lnTo>
                  <a:lnTo>
                    <a:pt x="3742" y="83928"/>
                  </a:lnTo>
                  <a:lnTo>
                    <a:pt x="2806" y="80319"/>
                  </a:lnTo>
                  <a:lnTo>
                    <a:pt x="2138" y="76711"/>
                  </a:lnTo>
                  <a:lnTo>
                    <a:pt x="1604" y="72969"/>
                  </a:lnTo>
                  <a:lnTo>
                    <a:pt x="1203" y="69361"/>
                  </a:lnTo>
                  <a:lnTo>
                    <a:pt x="935" y="65753"/>
                  </a:lnTo>
                  <a:lnTo>
                    <a:pt x="935" y="62278"/>
                  </a:lnTo>
                  <a:lnTo>
                    <a:pt x="1069" y="58803"/>
                  </a:lnTo>
                  <a:lnTo>
                    <a:pt x="1470" y="55328"/>
                  </a:lnTo>
                  <a:lnTo>
                    <a:pt x="1871" y="51854"/>
                  </a:lnTo>
                  <a:lnTo>
                    <a:pt x="2673" y="48513"/>
                  </a:lnTo>
                  <a:lnTo>
                    <a:pt x="3475" y="45172"/>
                  </a:lnTo>
                  <a:lnTo>
                    <a:pt x="4544" y="42098"/>
                  </a:lnTo>
                  <a:lnTo>
                    <a:pt x="5747" y="38891"/>
                  </a:lnTo>
                  <a:lnTo>
                    <a:pt x="7083" y="35950"/>
                  </a:lnTo>
                  <a:lnTo>
                    <a:pt x="8553" y="33010"/>
                  </a:lnTo>
                  <a:lnTo>
                    <a:pt x="10290" y="30204"/>
                  </a:lnTo>
                  <a:lnTo>
                    <a:pt x="12028" y="27665"/>
                  </a:lnTo>
                  <a:lnTo>
                    <a:pt x="13765" y="25393"/>
                  </a:lnTo>
                  <a:lnTo>
                    <a:pt x="15636" y="23254"/>
                  </a:lnTo>
                  <a:lnTo>
                    <a:pt x="17641" y="21116"/>
                  </a:lnTo>
                  <a:lnTo>
                    <a:pt x="19779" y="19245"/>
                  </a:lnTo>
                  <a:lnTo>
                    <a:pt x="22051" y="17374"/>
                  </a:lnTo>
                  <a:lnTo>
                    <a:pt x="24323" y="15637"/>
                  </a:lnTo>
                  <a:lnTo>
                    <a:pt x="26862" y="14033"/>
                  </a:lnTo>
                  <a:lnTo>
                    <a:pt x="29401" y="12563"/>
                  </a:lnTo>
                  <a:lnTo>
                    <a:pt x="32074" y="11227"/>
                  </a:lnTo>
                  <a:lnTo>
                    <a:pt x="34880" y="10024"/>
                  </a:lnTo>
                  <a:lnTo>
                    <a:pt x="37687" y="8955"/>
                  </a:lnTo>
                  <a:lnTo>
                    <a:pt x="40627" y="8019"/>
                  </a:lnTo>
                  <a:lnTo>
                    <a:pt x="43701" y="7217"/>
                  </a:lnTo>
                  <a:lnTo>
                    <a:pt x="46908" y="6549"/>
                  </a:lnTo>
                  <a:lnTo>
                    <a:pt x="50115" y="5881"/>
                  </a:lnTo>
                  <a:lnTo>
                    <a:pt x="52655" y="5614"/>
                  </a:lnTo>
                  <a:lnTo>
                    <a:pt x="55060" y="5347"/>
                  </a:lnTo>
                  <a:lnTo>
                    <a:pt x="57466" y="5213"/>
                  </a:lnTo>
                  <a:lnTo>
                    <a:pt x="62811" y="5213"/>
                  </a:lnTo>
                  <a:lnTo>
                    <a:pt x="65751" y="5480"/>
                  </a:lnTo>
                  <a:lnTo>
                    <a:pt x="68558" y="5881"/>
                  </a:lnTo>
                  <a:lnTo>
                    <a:pt x="71231" y="6282"/>
                  </a:lnTo>
                  <a:lnTo>
                    <a:pt x="73770" y="6817"/>
                  </a:lnTo>
                  <a:lnTo>
                    <a:pt x="76309" y="7618"/>
                  </a:lnTo>
                  <a:lnTo>
                    <a:pt x="78715" y="8287"/>
                  </a:lnTo>
                  <a:lnTo>
                    <a:pt x="80987" y="9222"/>
                  </a:lnTo>
                  <a:lnTo>
                    <a:pt x="83125" y="10158"/>
                  </a:lnTo>
                  <a:lnTo>
                    <a:pt x="85263" y="11227"/>
                  </a:lnTo>
                  <a:lnTo>
                    <a:pt x="87268" y="12296"/>
                  </a:lnTo>
                  <a:lnTo>
                    <a:pt x="89139" y="13365"/>
                  </a:lnTo>
                  <a:lnTo>
                    <a:pt x="92747" y="15771"/>
                  </a:lnTo>
                  <a:lnTo>
                    <a:pt x="95821" y="18176"/>
                  </a:lnTo>
                  <a:lnTo>
                    <a:pt x="98627" y="20582"/>
                  </a:lnTo>
                  <a:lnTo>
                    <a:pt x="101033" y="22854"/>
                  </a:lnTo>
                  <a:lnTo>
                    <a:pt x="103037" y="25125"/>
                  </a:lnTo>
                  <a:lnTo>
                    <a:pt x="104775" y="27130"/>
                  </a:lnTo>
                  <a:lnTo>
                    <a:pt x="105977" y="28734"/>
                  </a:lnTo>
                  <a:lnTo>
                    <a:pt x="106913" y="30070"/>
                  </a:lnTo>
                  <a:lnTo>
                    <a:pt x="107715" y="31273"/>
                  </a:lnTo>
                  <a:lnTo>
                    <a:pt x="108116" y="31941"/>
                  </a:lnTo>
                  <a:lnTo>
                    <a:pt x="108517" y="31273"/>
                  </a:lnTo>
                  <a:lnTo>
                    <a:pt x="109586" y="29937"/>
                  </a:lnTo>
                  <a:lnTo>
                    <a:pt x="112392" y="26462"/>
                  </a:lnTo>
                  <a:lnTo>
                    <a:pt x="114531" y="24190"/>
                  </a:lnTo>
                  <a:lnTo>
                    <a:pt x="116936" y="21517"/>
                  </a:lnTo>
                  <a:lnTo>
                    <a:pt x="119743" y="18844"/>
                  </a:lnTo>
                  <a:lnTo>
                    <a:pt x="122950" y="16038"/>
                  </a:lnTo>
                  <a:lnTo>
                    <a:pt x="126425" y="13231"/>
                  </a:lnTo>
                  <a:lnTo>
                    <a:pt x="130300" y="10425"/>
                  </a:lnTo>
                  <a:lnTo>
                    <a:pt x="132305" y="9222"/>
                  </a:lnTo>
                  <a:lnTo>
                    <a:pt x="134309" y="7886"/>
                  </a:lnTo>
                  <a:lnTo>
                    <a:pt x="136448" y="6683"/>
                  </a:lnTo>
                  <a:lnTo>
                    <a:pt x="138720" y="5614"/>
                  </a:lnTo>
                  <a:lnTo>
                    <a:pt x="140991" y="4678"/>
                  </a:lnTo>
                  <a:lnTo>
                    <a:pt x="143397" y="3743"/>
                  </a:lnTo>
                  <a:lnTo>
                    <a:pt x="145669" y="2941"/>
                  </a:lnTo>
                  <a:lnTo>
                    <a:pt x="148208" y="2139"/>
                  </a:lnTo>
                  <a:lnTo>
                    <a:pt x="150614" y="1605"/>
                  </a:lnTo>
                  <a:lnTo>
                    <a:pt x="153153" y="1204"/>
                  </a:lnTo>
                  <a:lnTo>
                    <a:pt x="155826" y="936"/>
                  </a:lnTo>
                  <a:close/>
                  <a:moveTo>
                    <a:pt x="155959" y="1"/>
                  </a:moveTo>
                  <a:lnTo>
                    <a:pt x="153554" y="268"/>
                  </a:lnTo>
                  <a:lnTo>
                    <a:pt x="151148" y="535"/>
                  </a:lnTo>
                  <a:lnTo>
                    <a:pt x="148743" y="1070"/>
                  </a:lnTo>
                  <a:lnTo>
                    <a:pt x="146471" y="1738"/>
                  </a:lnTo>
                  <a:lnTo>
                    <a:pt x="144199" y="2406"/>
                  </a:lnTo>
                  <a:lnTo>
                    <a:pt x="141927" y="3208"/>
                  </a:lnTo>
                  <a:lnTo>
                    <a:pt x="139789" y="4144"/>
                  </a:lnTo>
                  <a:lnTo>
                    <a:pt x="137650" y="5079"/>
                  </a:lnTo>
                  <a:lnTo>
                    <a:pt x="135646" y="6148"/>
                  </a:lnTo>
                  <a:lnTo>
                    <a:pt x="131637" y="8420"/>
                  </a:lnTo>
                  <a:lnTo>
                    <a:pt x="128028" y="10959"/>
                  </a:lnTo>
                  <a:lnTo>
                    <a:pt x="124554" y="13499"/>
                  </a:lnTo>
                  <a:lnTo>
                    <a:pt x="121346" y="16171"/>
                  </a:lnTo>
                  <a:lnTo>
                    <a:pt x="118406" y="18844"/>
                  </a:lnTo>
                  <a:lnTo>
                    <a:pt x="115867" y="21384"/>
                  </a:lnTo>
                  <a:lnTo>
                    <a:pt x="113595" y="23655"/>
                  </a:lnTo>
                  <a:lnTo>
                    <a:pt x="111724" y="25794"/>
                  </a:lnTo>
                  <a:lnTo>
                    <a:pt x="110120" y="27665"/>
                  </a:lnTo>
                  <a:lnTo>
                    <a:pt x="108116" y="30204"/>
                  </a:lnTo>
                  <a:lnTo>
                    <a:pt x="106378" y="27665"/>
                  </a:lnTo>
                  <a:lnTo>
                    <a:pt x="104908" y="25794"/>
                  </a:lnTo>
                  <a:lnTo>
                    <a:pt x="103037" y="23655"/>
                  </a:lnTo>
                  <a:lnTo>
                    <a:pt x="100765" y="21250"/>
                  </a:lnTo>
                  <a:lnTo>
                    <a:pt x="98226" y="18844"/>
                  </a:lnTo>
                  <a:lnTo>
                    <a:pt x="95153" y="16305"/>
                  </a:lnTo>
                  <a:lnTo>
                    <a:pt x="91678" y="13900"/>
                  </a:lnTo>
                  <a:lnTo>
                    <a:pt x="89941" y="12697"/>
                  </a:lnTo>
                  <a:lnTo>
                    <a:pt x="87936" y="11494"/>
                  </a:lnTo>
                  <a:lnTo>
                    <a:pt x="85931" y="10425"/>
                  </a:lnTo>
                  <a:lnTo>
                    <a:pt x="83793" y="9356"/>
                  </a:lnTo>
                  <a:lnTo>
                    <a:pt x="81521" y="8420"/>
                  </a:lnTo>
                  <a:lnTo>
                    <a:pt x="79116" y="7485"/>
                  </a:lnTo>
                  <a:lnTo>
                    <a:pt x="76710" y="6683"/>
                  </a:lnTo>
                  <a:lnTo>
                    <a:pt x="74171" y="6015"/>
                  </a:lnTo>
                  <a:lnTo>
                    <a:pt x="71498" y="5347"/>
                  </a:lnTo>
                  <a:lnTo>
                    <a:pt x="68692" y="4812"/>
                  </a:lnTo>
                  <a:lnTo>
                    <a:pt x="65885" y="4545"/>
                  </a:lnTo>
                  <a:lnTo>
                    <a:pt x="62811" y="4277"/>
                  </a:lnTo>
                  <a:lnTo>
                    <a:pt x="56664" y="4277"/>
                  </a:lnTo>
                  <a:lnTo>
                    <a:pt x="53323" y="4545"/>
                  </a:lnTo>
                  <a:lnTo>
                    <a:pt x="49982" y="4946"/>
                  </a:lnTo>
                  <a:lnTo>
                    <a:pt x="46641" y="5614"/>
                  </a:lnTo>
                  <a:lnTo>
                    <a:pt x="43433" y="6282"/>
                  </a:lnTo>
                  <a:lnTo>
                    <a:pt x="40360" y="7084"/>
                  </a:lnTo>
                  <a:lnTo>
                    <a:pt x="37420" y="8153"/>
                  </a:lnTo>
                  <a:lnTo>
                    <a:pt x="34479" y="9222"/>
                  </a:lnTo>
                  <a:lnTo>
                    <a:pt x="31673" y="10425"/>
                  </a:lnTo>
                  <a:lnTo>
                    <a:pt x="28867" y="11761"/>
                  </a:lnTo>
                  <a:lnTo>
                    <a:pt x="26327" y="13231"/>
                  </a:lnTo>
                  <a:lnTo>
                    <a:pt x="23788" y="14969"/>
                  </a:lnTo>
                  <a:lnTo>
                    <a:pt x="21383" y="16706"/>
                  </a:lnTo>
                  <a:lnTo>
                    <a:pt x="19111" y="18443"/>
                  </a:lnTo>
                  <a:lnTo>
                    <a:pt x="16972" y="20448"/>
                  </a:lnTo>
                  <a:lnTo>
                    <a:pt x="14968" y="22586"/>
                  </a:lnTo>
                  <a:lnTo>
                    <a:pt x="12963" y="24858"/>
                  </a:lnTo>
                  <a:lnTo>
                    <a:pt x="11226" y="27130"/>
                  </a:lnTo>
                  <a:lnTo>
                    <a:pt x="9489" y="29669"/>
                  </a:lnTo>
                  <a:lnTo>
                    <a:pt x="7751" y="32476"/>
                  </a:lnTo>
                  <a:lnTo>
                    <a:pt x="6147" y="35416"/>
                  </a:lnTo>
                  <a:lnTo>
                    <a:pt x="4811" y="38490"/>
                  </a:lnTo>
                  <a:lnTo>
                    <a:pt x="3608" y="41697"/>
                  </a:lnTo>
                  <a:lnTo>
                    <a:pt x="2539" y="44904"/>
                  </a:lnTo>
                  <a:lnTo>
                    <a:pt x="1737" y="48245"/>
                  </a:lnTo>
                  <a:lnTo>
                    <a:pt x="1069" y="51720"/>
                  </a:lnTo>
                  <a:lnTo>
                    <a:pt x="535" y="55195"/>
                  </a:lnTo>
                  <a:lnTo>
                    <a:pt x="134" y="58670"/>
                  </a:lnTo>
                  <a:lnTo>
                    <a:pt x="0" y="62278"/>
                  </a:lnTo>
                  <a:lnTo>
                    <a:pt x="0" y="65886"/>
                  </a:lnTo>
                  <a:lnTo>
                    <a:pt x="267" y="69494"/>
                  </a:lnTo>
                  <a:lnTo>
                    <a:pt x="668" y="73103"/>
                  </a:lnTo>
                  <a:lnTo>
                    <a:pt x="1203" y="76845"/>
                  </a:lnTo>
                  <a:lnTo>
                    <a:pt x="1871" y="80453"/>
                  </a:lnTo>
                  <a:lnTo>
                    <a:pt x="2806" y="84195"/>
                  </a:lnTo>
                  <a:lnTo>
                    <a:pt x="3608" y="87002"/>
                  </a:lnTo>
                  <a:lnTo>
                    <a:pt x="4544" y="89808"/>
                  </a:lnTo>
                  <a:lnTo>
                    <a:pt x="5613" y="92614"/>
                  </a:lnTo>
                  <a:lnTo>
                    <a:pt x="6682" y="95287"/>
                  </a:lnTo>
                  <a:lnTo>
                    <a:pt x="9088" y="100767"/>
                  </a:lnTo>
                  <a:lnTo>
                    <a:pt x="11627" y="106246"/>
                  </a:lnTo>
                  <a:lnTo>
                    <a:pt x="14567" y="111592"/>
                  </a:lnTo>
                  <a:lnTo>
                    <a:pt x="17774" y="116937"/>
                  </a:lnTo>
                  <a:lnTo>
                    <a:pt x="21115" y="122149"/>
                  </a:lnTo>
                  <a:lnTo>
                    <a:pt x="24724" y="127228"/>
                  </a:lnTo>
                  <a:lnTo>
                    <a:pt x="28332" y="132306"/>
                  </a:lnTo>
                  <a:lnTo>
                    <a:pt x="32208" y="137117"/>
                  </a:lnTo>
                  <a:lnTo>
                    <a:pt x="36217" y="141928"/>
                  </a:lnTo>
                  <a:lnTo>
                    <a:pt x="40226" y="146606"/>
                  </a:lnTo>
                  <a:lnTo>
                    <a:pt x="44235" y="151149"/>
                  </a:lnTo>
                  <a:lnTo>
                    <a:pt x="48378" y="155426"/>
                  </a:lnTo>
                  <a:lnTo>
                    <a:pt x="52521" y="159703"/>
                  </a:lnTo>
                  <a:lnTo>
                    <a:pt x="56664" y="163712"/>
                  </a:lnTo>
                  <a:lnTo>
                    <a:pt x="60673" y="167587"/>
                  </a:lnTo>
                  <a:lnTo>
                    <a:pt x="64682" y="171196"/>
                  </a:lnTo>
                  <a:lnTo>
                    <a:pt x="72300" y="178011"/>
                  </a:lnTo>
                  <a:lnTo>
                    <a:pt x="79383" y="184025"/>
                  </a:lnTo>
                  <a:lnTo>
                    <a:pt x="85664" y="189104"/>
                  </a:lnTo>
                  <a:lnTo>
                    <a:pt x="90876" y="193113"/>
                  </a:lnTo>
                  <a:lnTo>
                    <a:pt x="94885" y="196187"/>
                  </a:lnTo>
                  <a:lnTo>
                    <a:pt x="98627" y="198726"/>
                  </a:lnTo>
                  <a:lnTo>
                    <a:pt x="98761" y="198860"/>
                  </a:lnTo>
                  <a:lnTo>
                    <a:pt x="99028" y="198860"/>
                  </a:lnTo>
                  <a:lnTo>
                    <a:pt x="103572" y="197122"/>
                  </a:lnTo>
                  <a:lnTo>
                    <a:pt x="108249" y="195118"/>
                  </a:lnTo>
                  <a:lnTo>
                    <a:pt x="112927" y="192712"/>
                  </a:lnTo>
                  <a:lnTo>
                    <a:pt x="117872" y="190039"/>
                  </a:lnTo>
                  <a:lnTo>
                    <a:pt x="122683" y="186965"/>
                  </a:lnTo>
                  <a:lnTo>
                    <a:pt x="127627" y="183758"/>
                  </a:lnTo>
                  <a:lnTo>
                    <a:pt x="132706" y="180150"/>
                  </a:lnTo>
                  <a:lnTo>
                    <a:pt x="137650" y="176408"/>
                  </a:lnTo>
                  <a:lnTo>
                    <a:pt x="142729" y="172398"/>
                  </a:lnTo>
                  <a:lnTo>
                    <a:pt x="147674" y="168122"/>
                  </a:lnTo>
                  <a:lnTo>
                    <a:pt x="152618" y="163578"/>
                  </a:lnTo>
                  <a:lnTo>
                    <a:pt x="157563" y="158901"/>
                  </a:lnTo>
                  <a:lnTo>
                    <a:pt x="162374" y="154090"/>
                  </a:lnTo>
                  <a:lnTo>
                    <a:pt x="167185" y="149011"/>
                  </a:lnTo>
                  <a:lnTo>
                    <a:pt x="171729" y="143799"/>
                  </a:lnTo>
                  <a:lnTo>
                    <a:pt x="176273" y="138320"/>
                  </a:lnTo>
                  <a:lnTo>
                    <a:pt x="180950" y="132573"/>
                  </a:lnTo>
                  <a:lnTo>
                    <a:pt x="185227" y="126827"/>
                  </a:lnTo>
                  <a:lnTo>
                    <a:pt x="189236" y="121080"/>
                  </a:lnTo>
                  <a:lnTo>
                    <a:pt x="192978" y="115334"/>
                  </a:lnTo>
                  <a:lnTo>
                    <a:pt x="196453" y="109721"/>
                  </a:lnTo>
                  <a:lnTo>
                    <a:pt x="199660" y="104108"/>
                  </a:lnTo>
                  <a:lnTo>
                    <a:pt x="202466" y="98628"/>
                  </a:lnTo>
                  <a:lnTo>
                    <a:pt x="205006" y="93283"/>
                  </a:lnTo>
                  <a:lnTo>
                    <a:pt x="207144" y="87937"/>
                  </a:lnTo>
                  <a:lnTo>
                    <a:pt x="209148" y="82725"/>
                  </a:lnTo>
                  <a:lnTo>
                    <a:pt x="210619" y="77647"/>
                  </a:lnTo>
                  <a:lnTo>
                    <a:pt x="211955" y="72702"/>
                  </a:lnTo>
                  <a:lnTo>
                    <a:pt x="212757" y="68024"/>
                  </a:lnTo>
                  <a:lnTo>
                    <a:pt x="213158" y="65619"/>
                  </a:lnTo>
                  <a:lnTo>
                    <a:pt x="213425" y="63347"/>
                  </a:lnTo>
                  <a:lnTo>
                    <a:pt x="213559" y="61075"/>
                  </a:lnTo>
                  <a:lnTo>
                    <a:pt x="213559" y="58803"/>
                  </a:lnTo>
                  <a:lnTo>
                    <a:pt x="213559" y="56665"/>
                  </a:lnTo>
                  <a:lnTo>
                    <a:pt x="213425" y="54527"/>
                  </a:lnTo>
                  <a:lnTo>
                    <a:pt x="213158" y="51186"/>
                  </a:lnTo>
                  <a:lnTo>
                    <a:pt x="212757" y="47978"/>
                  </a:lnTo>
                  <a:lnTo>
                    <a:pt x="212222" y="44771"/>
                  </a:lnTo>
                  <a:lnTo>
                    <a:pt x="211554" y="41831"/>
                  </a:lnTo>
                  <a:lnTo>
                    <a:pt x="210886" y="38757"/>
                  </a:lnTo>
                  <a:lnTo>
                    <a:pt x="209950" y="35950"/>
                  </a:lnTo>
                  <a:lnTo>
                    <a:pt x="209015" y="33144"/>
                  </a:lnTo>
                  <a:lnTo>
                    <a:pt x="207946" y="30471"/>
                  </a:lnTo>
                  <a:lnTo>
                    <a:pt x="206743" y="27932"/>
                  </a:lnTo>
                  <a:lnTo>
                    <a:pt x="205407" y="25526"/>
                  </a:lnTo>
                  <a:lnTo>
                    <a:pt x="204070" y="23121"/>
                  </a:lnTo>
                  <a:lnTo>
                    <a:pt x="202600" y="20849"/>
                  </a:lnTo>
                  <a:lnTo>
                    <a:pt x="200996" y="18711"/>
                  </a:lnTo>
                  <a:lnTo>
                    <a:pt x="199259" y="16706"/>
                  </a:lnTo>
                  <a:lnTo>
                    <a:pt x="197388" y="14701"/>
                  </a:lnTo>
                  <a:lnTo>
                    <a:pt x="195517" y="12964"/>
                  </a:lnTo>
                  <a:lnTo>
                    <a:pt x="193646" y="11360"/>
                  </a:lnTo>
                  <a:lnTo>
                    <a:pt x="191775" y="9890"/>
                  </a:lnTo>
                  <a:lnTo>
                    <a:pt x="189904" y="8554"/>
                  </a:lnTo>
                  <a:lnTo>
                    <a:pt x="187900" y="7351"/>
                  </a:lnTo>
                  <a:lnTo>
                    <a:pt x="185761" y="6148"/>
                  </a:lnTo>
                  <a:lnTo>
                    <a:pt x="183623" y="5079"/>
                  </a:lnTo>
                  <a:lnTo>
                    <a:pt x="181351" y="4144"/>
                  </a:lnTo>
                  <a:lnTo>
                    <a:pt x="179079" y="3208"/>
                  </a:lnTo>
                  <a:lnTo>
                    <a:pt x="176674" y="2540"/>
                  </a:lnTo>
                  <a:lnTo>
                    <a:pt x="174268" y="1872"/>
                  </a:lnTo>
                  <a:lnTo>
                    <a:pt x="171729" y="1204"/>
                  </a:lnTo>
                  <a:lnTo>
                    <a:pt x="169190" y="803"/>
                  </a:lnTo>
                  <a:lnTo>
                    <a:pt x="166651" y="402"/>
                  </a:lnTo>
                  <a:lnTo>
                    <a:pt x="163978" y="134"/>
                  </a:lnTo>
                  <a:lnTo>
                    <a:pt x="161305" y="1"/>
                  </a:lnTo>
                  <a:close/>
                </a:path>
              </a:pathLst>
            </a:custGeom>
            <a:solidFill>
              <a:srgbClr val="000000"/>
            </a:solidFill>
            <a:ln>
              <a:noFill/>
            </a:ln>
          </p:spPr>
          <p:txBody>
            <a:bodyPr spcFirstLastPara="1" wrap="square" lIns="272350" tIns="272350" rIns="272350" bIns="272350" anchor="ctr" anchorCtr="0">
              <a:noAutofit/>
            </a:bodyPr>
            <a:lstStyle/>
            <a:p>
              <a:pPr marL="0" lvl="0" indent="0" algn="l" rtl="0">
                <a:spcBef>
                  <a:spcPts val="0"/>
                </a:spcBef>
                <a:spcAft>
                  <a:spcPts val="0"/>
                </a:spcAft>
                <a:buNone/>
              </a:pPr>
              <a:endParaRPr sz="4170">
                <a:latin typeface="Black Han Sans"/>
                <a:ea typeface="Black Han Sans"/>
                <a:cs typeface="Black Han Sans"/>
                <a:sym typeface="Black Han Sans"/>
              </a:endParaRPr>
            </a:p>
          </p:txBody>
        </p:sp>
        <p:sp>
          <p:nvSpPr>
            <p:cNvPr id="307" name="Google Shape;307;p36"/>
            <p:cNvSpPr/>
            <p:nvPr/>
          </p:nvSpPr>
          <p:spPr>
            <a:xfrm>
              <a:off x="4493018" y="2902068"/>
              <a:ext cx="495" cy="495"/>
            </a:xfrm>
            <a:custGeom>
              <a:avLst/>
              <a:gdLst/>
              <a:ahLst/>
              <a:cxnLst/>
              <a:rect l="l" t="t" r="r" b="b"/>
              <a:pathLst>
                <a:path w="135" h="135" extrusionOk="0">
                  <a:moveTo>
                    <a:pt x="1" y="0"/>
                  </a:moveTo>
                  <a:lnTo>
                    <a:pt x="1" y="0"/>
                  </a:lnTo>
                  <a:lnTo>
                    <a:pt x="134" y="134"/>
                  </a:lnTo>
                  <a:lnTo>
                    <a:pt x="134" y="134"/>
                  </a:lnTo>
                  <a:lnTo>
                    <a:pt x="1" y="0"/>
                  </a:lnTo>
                  <a:lnTo>
                    <a:pt x="1" y="0"/>
                  </a:lnTo>
                  <a:close/>
                </a:path>
              </a:pathLst>
            </a:custGeom>
            <a:solidFill>
              <a:srgbClr val="000000"/>
            </a:solidFill>
            <a:ln>
              <a:noFill/>
            </a:ln>
          </p:spPr>
          <p:txBody>
            <a:bodyPr spcFirstLastPara="1" wrap="square" lIns="272350" tIns="272350" rIns="272350" bIns="272350" anchor="ctr" anchorCtr="0">
              <a:noAutofit/>
            </a:bodyPr>
            <a:lstStyle/>
            <a:p>
              <a:pPr marL="0" lvl="0" indent="0" algn="l" rtl="0">
                <a:spcBef>
                  <a:spcPts val="0"/>
                </a:spcBef>
                <a:spcAft>
                  <a:spcPts val="0"/>
                </a:spcAft>
                <a:buNone/>
              </a:pPr>
              <a:endParaRPr sz="4170">
                <a:latin typeface="Black Han Sans"/>
                <a:ea typeface="Black Han Sans"/>
                <a:cs typeface="Black Han Sans"/>
                <a:sym typeface="Black Han Sans"/>
              </a:endParaRPr>
            </a:p>
          </p:txBody>
        </p:sp>
        <p:sp>
          <p:nvSpPr>
            <p:cNvPr id="308" name="Google Shape;308;p36"/>
            <p:cNvSpPr/>
            <p:nvPr/>
          </p:nvSpPr>
          <p:spPr>
            <a:xfrm>
              <a:off x="4514110" y="2186972"/>
              <a:ext cx="485559" cy="769049"/>
            </a:xfrm>
            <a:custGeom>
              <a:avLst/>
              <a:gdLst/>
              <a:ahLst/>
              <a:cxnLst/>
              <a:rect l="l" t="t" r="r" b="b"/>
              <a:pathLst>
                <a:path w="132305" h="209550" extrusionOk="0">
                  <a:moveTo>
                    <a:pt x="67623" y="0"/>
                  </a:moveTo>
                  <a:lnTo>
                    <a:pt x="62544" y="401"/>
                  </a:lnTo>
                  <a:lnTo>
                    <a:pt x="58000" y="802"/>
                  </a:lnTo>
                  <a:lnTo>
                    <a:pt x="54259" y="1470"/>
                  </a:lnTo>
                  <a:lnTo>
                    <a:pt x="51586" y="2005"/>
                  </a:lnTo>
                  <a:lnTo>
                    <a:pt x="49180" y="2673"/>
                  </a:lnTo>
                  <a:lnTo>
                    <a:pt x="49180" y="2673"/>
                  </a:lnTo>
                  <a:lnTo>
                    <a:pt x="51719" y="2005"/>
                  </a:lnTo>
                  <a:lnTo>
                    <a:pt x="54392" y="1604"/>
                  </a:lnTo>
                  <a:lnTo>
                    <a:pt x="57065" y="1336"/>
                  </a:lnTo>
                  <a:lnTo>
                    <a:pt x="59738" y="1203"/>
                  </a:lnTo>
                  <a:lnTo>
                    <a:pt x="64950" y="1336"/>
                  </a:lnTo>
                  <a:lnTo>
                    <a:pt x="67489" y="1604"/>
                  </a:lnTo>
                  <a:lnTo>
                    <a:pt x="70028" y="1871"/>
                  </a:lnTo>
                  <a:lnTo>
                    <a:pt x="72434" y="2138"/>
                  </a:lnTo>
                  <a:lnTo>
                    <a:pt x="74839" y="2673"/>
                  </a:lnTo>
                  <a:lnTo>
                    <a:pt x="77111" y="3207"/>
                  </a:lnTo>
                  <a:lnTo>
                    <a:pt x="79383" y="3742"/>
                  </a:lnTo>
                  <a:lnTo>
                    <a:pt x="81521" y="4544"/>
                  </a:lnTo>
                  <a:lnTo>
                    <a:pt x="83793" y="5346"/>
                  </a:lnTo>
                  <a:lnTo>
                    <a:pt x="85798" y="6281"/>
                  </a:lnTo>
                  <a:lnTo>
                    <a:pt x="87936" y="7350"/>
                  </a:lnTo>
                  <a:lnTo>
                    <a:pt x="89807" y="8553"/>
                  </a:lnTo>
                  <a:lnTo>
                    <a:pt x="91812" y="9756"/>
                  </a:lnTo>
                  <a:lnTo>
                    <a:pt x="93683" y="11226"/>
                  </a:lnTo>
                  <a:lnTo>
                    <a:pt x="95420" y="12696"/>
                  </a:lnTo>
                  <a:lnTo>
                    <a:pt x="97157" y="14300"/>
                  </a:lnTo>
                  <a:lnTo>
                    <a:pt x="98761" y="16037"/>
                  </a:lnTo>
                  <a:lnTo>
                    <a:pt x="100365" y="17908"/>
                  </a:lnTo>
                  <a:lnTo>
                    <a:pt x="101968" y="19913"/>
                  </a:lnTo>
                  <a:lnTo>
                    <a:pt x="103439" y="22051"/>
                  </a:lnTo>
                  <a:lnTo>
                    <a:pt x="104775" y="24323"/>
                  </a:lnTo>
                  <a:lnTo>
                    <a:pt x="106111" y="26728"/>
                  </a:lnTo>
                  <a:lnTo>
                    <a:pt x="107314" y="29401"/>
                  </a:lnTo>
                  <a:lnTo>
                    <a:pt x="108517" y="32074"/>
                  </a:lnTo>
                  <a:lnTo>
                    <a:pt x="109586" y="34880"/>
                  </a:lnTo>
                  <a:lnTo>
                    <a:pt x="110521" y="37954"/>
                  </a:lnTo>
                  <a:lnTo>
                    <a:pt x="111457" y="41162"/>
                  </a:lnTo>
                  <a:lnTo>
                    <a:pt x="112392" y="44503"/>
                  </a:lnTo>
                  <a:lnTo>
                    <a:pt x="113061" y="47977"/>
                  </a:lnTo>
                  <a:lnTo>
                    <a:pt x="113729" y="51586"/>
                  </a:lnTo>
                  <a:lnTo>
                    <a:pt x="114397" y="55461"/>
                  </a:lnTo>
                  <a:lnTo>
                    <a:pt x="114531" y="57466"/>
                  </a:lnTo>
                  <a:lnTo>
                    <a:pt x="114664" y="59604"/>
                  </a:lnTo>
                  <a:lnTo>
                    <a:pt x="114664" y="61742"/>
                  </a:lnTo>
                  <a:lnTo>
                    <a:pt x="114664" y="64014"/>
                  </a:lnTo>
                  <a:lnTo>
                    <a:pt x="114397" y="66286"/>
                  </a:lnTo>
                  <a:lnTo>
                    <a:pt x="114130" y="68558"/>
                  </a:lnTo>
                  <a:lnTo>
                    <a:pt x="113729" y="70964"/>
                  </a:lnTo>
                  <a:lnTo>
                    <a:pt x="113194" y="73236"/>
                  </a:lnTo>
                  <a:lnTo>
                    <a:pt x="112660" y="75775"/>
                  </a:lnTo>
                  <a:lnTo>
                    <a:pt x="111992" y="78180"/>
                  </a:lnTo>
                  <a:lnTo>
                    <a:pt x="110254" y="83259"/>
                  </a:lnTo>
                  <a:lnTo>
                    <a:pt x="108383" y="88471"/>
                  </a:lnTo>
                  <a:lnTo>
                    <a:pt x="105978" y="93683"/>
                  </a:lnTo>
                  <a:lnTo>
                    <a:pt x="103439" y="99028"/>
                  </a:lnTo>
                  <a:lnTo>
                    <a:pt x="100498" y="104508"/>
                  </a:lnTo>
                  <a:lnTo>
                    <a:pt x="97425" y="109987"/>
                  </a:lnTo>
                  <a:lnTo>
                    <a:pt x="93950" y="115466"/>
                  </a:lnTo>
                  <a:lnTo>
                    <a:pt x="90342" y="120946"/>
                  </a:lnTo>
                  <a:lnTo>
                    <a:pt x="86466" y="126425"/>
                  </a:lnTo>
                  <a:lnTo>
                    <a:pt x="82323" y="131771"/>
                  </a:lnTo>
                  <a:lnTo>
                    <a:pt x="78047" y="137250"/>
                  </a:lnTo>
                  <a:lnTo>
                    <a:pt x="73637" y="142462"/>
                  </a:lnTo>
                  <a:lnTo>
                    <a:pt x="69093" y="147674"/>
                  </a:lnTo>
                  <a:lnTo>
                    <a:pt x="64415" y="152752"/>
                  </a:lnTo>
                  <a:lnTo>
                    <a:pt x="59604" y="157697"/>
                  </a:lnTo>
                  <a:lnTo>
                    <a:pt x="54793" y="162508"/>
                  </a:lnTo>
                  <a:lnTo>
                    <a:pt x="49715" y="167186"/>
                  </a:lnTo>
                  <a:lnTo>
                    <a:pt x="44770" y="171596"/>
                  </a:lnTo>
                  <a:lnTo>
                    <a:pt x="39692" y="175872"/>
                  </a:lnTo>
                  <a:lnTo>
                    <a:pt x="34613" y="179748"/>
                  </a:lnTo>
                  <a:lnTo>
                    <a:pt x="29535" y="183490"/>
                  </a:lnTo>
                  <a:lnTo>
                    <a:pt x="24457" y="186965"/>
                  </a:lnTo>
                  <a:lnTo>
                    <a:pt x="19378" y="190172"/>
                  </a:lnTo>
                  <a:lnTo>
                    <a:pt x="14433" y="193112"/>
                  </a:lnTo>
                  <a:lnTo>
                    <a:pt x="9489" y="195518"/>
                  </a:lnTo>
                  <a:lnTo>
                    <a:pt x="4678" y="197790"/>
                  </a:lnTo>
                  <a:lnTo>
                    <a:pt x="0" y="199527"/>
                  </a:lnTo>
                  <a:lnTo>
                    <a:pt x="11894" y="209550"/>
                  </a:lnTo>
                  <a:lnTo>
                    <a:pt x="14033" y="208481"/>
                  </a:lnTo>
                  <a:lnTo>
                    <a:pt x="20046" y="205407"/>
                  </a:lnTo>
                  <a:lnTo>
                    <a:pt x="24323" y="203135"/>
                  </a:lnTo>
                  <a:lnTo>
                    <a:pt x="29134" y="200462"/>
                  </a:lnTo>
                  <a:lnTo>
                    <a:pt x="34613" y="197255"/>
                  </a:lnTo>
                  <a:lnTo>
                    <a:pt x="40494" y="193647"/>
                  </a:lnTo>
                  <a:lnTo>
                    <a:pt x="46775" y="189637"/>
                  </a:lnTo>
                  <a:lnTo>
                    <a:pt x="53323" y="185094"/>
                  </a:lnTo>
                  <a:lnTo>
                    <a:pt x="60005" y="180416"/>
                  </a:lnTo>
                  <a:lnTo>
                    <a:pt x="66687" y="175204"/>
                  </a:lnTo>
                  <a:lnTo>
                    <a:pt x="70028" y="172531"/>
                  </a:lnTo>
                  <a:lnTo>
                    <a:pt x="73369" y="169725"/>
                  </a:lnTo>
                  <a:lnTo>
                    <a:pt x="76710" y="166785"/>
                  </a:lnTo>
                  <a:lnTo>
                    <a:pt x="79918" y="163845"/>
                  </a:lnTo>
                  <a:lnTo>
                    <a:pt x="83125" y="160771"/>
                  </a:lnTo>
                  <a:lnTo>
                    <a:pt x="86199" y="157697"/>
                  </a:lnTo>
                  <a:lnTo>
                    <a:pt x="89273" y="154490"/>
                  </a:lnTo>
                  <a:lnTo>
                    <a:pt x="92213" y="151149"/>
                  </a:lnTo>
                  <a:lnTo>
                    <a:pt x="96222" y="146471"/>
                  </a:lnTo>
                  <a:lnTo>
                    <a:pt x="100498" y="141126"/>
                  </a:lnTo>
                  <a:lnTo>
                    <a:pt x="104909" y="135513"/>
                  </a:lnTo>
                  <a:lnTo>
                    <a:pt x="109319" y="129499"/>
                  </a:lnTo>
                  <a:lnTo>
                    <a:pt x="111457" y="126291"/>
                  </a:lnTo>
                  <a:lnTo>
                    <a:pt x="113595" y="123084"/>
                  </a:lnTo>
                  <a:lnTo>
                    <a:pt x="115600" y="119743"/>
                  </a:lnTo>
                  <a:lnTo>
                    <a:pt x="117604" y="116268"/>
                  </a:lnTo>
                  <a:lnTo>
                    <a:pt x="119609" y="112793"/>
                  </a:lnTo>
                  <a:lnTo>
                    <a:pt x="121346" y="109185"/>
                  </a:lnTo>
                  <a:lnTo>
                    <a:pt x="123084" y="105577"/>
                  </a:lnTo>
                  <a:lnTo>
                    <a:pt x="124821" y="101835"/>
                  </a:lnTo>
                  <a:lnTo>
                    <a:pt x="126291" y="98093"/>
                  </a:lnTo>
                  <a:lnTo>
                    <a:pt x="127628" y="94217"/>
                  </a:lnTo>
                  <a:lnTo>
                    <a:pt x="128830" y="90208"/>
                  </a:lnTo>
                  <a:lnTo>
                    <a:pt x="129899" y="86199"/>
                  </a:lnTo>
                  <a:lnTo>
                    <a:pt x="130835" y="82190"/>
                  </a:lnTo>
                  <a:lnTo>
                    <a:pt x="131503" y="78047"/>
                  </a:lnTo>
                  <a:lnTo>
                    <a:pt x="132038" y="73904"/>
                  </a:lnTo>
                  <a:lnTo>
                    <a:pt x="132305" y="69761"/>
                  </a:lnTo>
                  <a:lnTo>
                    <a:pt x="132305" y="65484"/>
                  </a:lnTo>
                  <a:lnTo>
                    <a:pt x="132171" y="61208"/>
                  </a:lnTo>
                  <a:lnTo>
                    <a:pt x="131770" y="56798"/>
                  </a:lnTo>
                  <a:lnTo>
                    <a:pt x="131102" y="52521"/>
                  </a:lnTo>
                  <a:lnTo>
                    <a:pt x="130033" y="48111"/>
                  </a:lnTo>
                  <a:lnTo>
                    <a:pt x="128830" y="43567"/>
                  </a:lnTo>
                  <a:lnTo>
                    <a:pt x="127360" y="39157"/>
                  </a:lnTo>
                  <a:lnTo>
                    <a:pt x="125489" y="34613"/>
                  </a:lnTo>
                  <a:lnTo>
                    <a:pt x="124420" y="32475"/>
                  </a:lnTo>
                  <a:lnTo>
                    <a:pt x="123351" y="30337"/>
                  </a:lnTo>
                  <a:lnTo>
                    <a:pt x="122148" y="28332"/>
                  </a:lnTo>
                  <a:lnTo>
                    <a:pt x="121079" y="26327"/>
                  </a:lnTo>
                  <a:lnTo>
                    <a:pt x="119876" y="24456"/>
                  </a:lnTo>
                  <a:lnTo>
                    <a:pt x="118540" y="22719"/>
                  </a:lnTo>
                  <a:lnTo>
                    <a:pt x="116001" y="19378"/>
                  </a:lnTo>
                  <a:lnTo>
                    <a:pt x="113194" y="16438"/>
                  </a:lnTo>
                  <a:lnTo>
                    <a:pt x="110388" y="13765"/>
                  </a:lnTo>
                  <a:lnTo>
                    <a:pt x="107448" y="11493"/>
                  </a:lnTo>
                  <a:lnTo>
                    <a:pt x="104508" y="9355"/>
                  </a:lnTo>
                  <a:lnTo>
                    <a:pt x="101300" y="7484"/>
                  </a:lnTo>
                  <a:lnTo>
                    <a:pt x="98227" y="5880"/>
                  </a:lnTo>
                  <a:lnTo>
                    <a:pt x="95019" y="4544"/>
                  </a:lnTo>
                  <a:lnTo>
                    <a:pt x="91812" y="3341"/>
                  </a:lnTo>
                  <a:lnTo>
                    <a:pt x="88604" y="2406"/>
                  </a:lnTo>
                  <a:lnTo>
                    <a:pt x="85531" y="1604"/>
                  </a:lnTo>
                  <a:lnTo>
                    <a:pt x="82323" y="1069"/>
                  </a:lnTo>
                  <a:lnTo>
                    <a:pt x="79249" y="535"/>
                  </a:lnTo>
                  <a:lnTo>
                    <a:pt x="76176" y="267"/>
                  </a:lnTo>
                  <a:lnTo>
                    <a:pt x="73236" y="134"/>
                  </a:lnTo>
                  <a:lnTo>
                    <a:pt x="70295" y="0"/>
                  </a:lnTo>
                  <a:close/>
                </a:path>
              </a:pathLst>
            </a:custGeom>
            <a:solidFill>
              <a:srgbClr val="000000"/>
            </a:solidFill>
            <a:ln>
              <a:noFill/>
            </a:ln>
          </p:spPr>
          <p:txBody>
            <a:bodyPr spcFirstLastPara="1" wrap="square" lIns="272350" tIns="272350" rIns="272350" bIns="272350" anchor="ctr" anchorCtr="0">
              <a:noAutofit/>
            </a:bodyPr>
            <a:lstStyle/>
            <a:p>
              <a:pPr marL="0" lvl="0" indent="0" algn="l" rtl="0">
                <a:spcBef>
                  <a:spcPts val="0"/>
                </a:spcBef>
                <a:spcAft>
                  <a:spcPts val="0"/>
                </a:spcAft>
                <a:buNone/>
              </a:pPr>
              <a:endParaRPr sz="4170">
                <a:latin typeface="Black Han Sans"/>
                <a:ea typeface="Black Han Sans"/>
                <a:cs typeface="Black Han Sans"/>
                <a:sym typeface="Black Han Sans"/>
              </a:endParaRPr>
            </a:p>
          </p:txBody>
        </p:sp>
        <p:sp>
          <p:nvSpPr>
            <p:cNvPr id="309" name="Google Shape;309;p36"/>
            <p:cNvSpPr/>
            <p:nvPr/>
          </p:nvSpPr>
          <p:spPr>
            <a:xfrm>
              <a:off x="4315963" y="2197270"/>
              <a:ext cx="259946" cy="106434"/>
            </a:xfrm>
            <a:custGeom>
              <a:avLst/>
              <a:gdLst/>
              <a:ahLst/>
              <a:cxnLst/>
              <a:rect l="l" t="t" r="r" b="b"/>
              <a:pathLst>
                <a:path w="70830" h="29001" extrusionOk="0">
                  <a:moveTo>
                    <a:pt x="20715" y="0"/>
                  </a:moveTo>
                  <a:lnTo>
                    <a:pt x="16839" y="268"/>
                  </a:lnTo>
                  <a:lnTo>
                    <a:pt x="13231" y="669"/>
                  </a:lnTo>
                  <a:lnTo>
                    <a:pt x="9890" y="1203"/>
                  </a:lnTo>
                  <a:lnTo>
                    <a:pt x="7083" y="1871"/>
                  </a:lnTo>
                  <a:lnTo>
                    <a:pt x="4544" y="2406"/>
                  </a:lnTo>
                  <a:lnTo>
                    <a:pt x="1203" y="3609"/>
                  </a:lnTo>
                  <a:lnTo>
                    <a:pt x="0" y="4010"/>
                  </a:lnTo>
                  <a:lnTo>
                    <a:pt x="0" y="4010"/>
                  </a:lnTo>
                  <a:lnTo>
                    <a:pt x="8553" y="3074"/>
                  </a:lnTo>
                  <a:lnTo>
                    <a:pt x="12028" y="2807"/>
                  </a:lnTo>
                  <a:lnTo>
                    <a:pt x="15369" y="2673"/>
                  </a:lnTo>
                  <a:lnTo>
                    <a:pt x="18710" y="2807"/>
                  </a:lnTo>
                  <a:lnTo>
                    <a:pt x="21784" y="3074"/>
                  </a:lnTo>
                  <a:lnTo>
                    <a:pt x="24724" y="3475"/>
                  </a:lnTo>
                  <a:lnTo>
                    <a:pt x="27664" y="4010"/>
                  </a:lnTo>
                  <a:lnTo>
                    <a:pt x="30470" y="4678"/>
                  </a:lnTo>
                  <a:lnTo>
                    <a:pt x="33010" y="5480"/>
                  </a:lnTo>
                  <a:lnTo>
                    <a:pt x="35549" y="6282"/>
                  </a:lnTo>
                  <a:lnTo>
                    <a:pt x="37954" y="7351"/>
                  </a:lnTo>
                  <a:lnTo>
                    <a:pt x="40360" y="8420"/>
                  </a:lnTo>
                  <a:lnTo>
                    <a:pt x="42498" y="9489"/>
                  </a:lnTo>
                  <a:lnTo>
                    <a:pt x="44636" y="10692"/>
                  </a:lnTo>
                  <a:lnTo>
                    <a:pt x="46507" y="12028"/>
                  </a:lnTo>
                  <a:lnTo>
                    <a:pt x="48378" y="13231"/>
                  </a:lnTo>
                  <a:lnTo>
                    <a:pt x="50116" y="14567"/>
                  </a:lnTo>
                  <a:lnTo>
                    <a:pt x="53323" y="17240"/>
                  </a:lnTo>
                  <a:lnTo>
                    <a:pt x="56129" y="19779"/>
                  </a:lnTo>
                  <a:lnTo>
                    <a:pt x="58401" y="22185"/>
                  </a:lnTo>
                  <a:lnTo>
                    <a:pt x="60272" y="24457"/>
                  </a:lnTo>
                  <a:lnTo>
                    <a:pt x="61609" y="26328"/>
                  </a:lnTo>
                  <a:lnTo>
                    <a:pt x="62678" y="27798"/>
                  </a:lnTo>
                  <a:lnTo>
                    <a:pt x="63480" y="29001"/>
                  </a:lnTo>
                  <a:lnTo>
                    <a:pt x="65351" y="26595"/>
                  </a:lnTo>
                  <a:lnTo>
                    <a:pt x="67623" y="23789"/>
                  </a:lnTo>
                  <a:lnTo>
                    <a:pt x="70830" y="20448"/>
                  </a:lnTo>
                  <a:lnTo>
                    <a:pt x="67088" y="17240"/>
                  </a:lnTo>
                  <a:lnTo>
                    <a:pt x="62945" y="13899"/>
                  </a:lnTo>
                  <a:lnTo>
                    <a:pt x="60673" y="12295"/>
                  </a:lnTo>
                  <a:lnTo>
                    <a:pt x="58401" y="10692"/>
                  </a:lnTo>
                  <a:lnTo>
                    <a:pt x="56129" y="9088"/>
                  </a:lnTo>
                  <a:lnTo>
                    <a:pt x="53724" y="7752"/>
                  </a:lnTo>
                  <a:lnTo>
                    <a:pt x="51318" y="6415"/>
                  </a:lnTo>
                  <a:lnTo>
                    <a:pt x="48779" y="5212"/>
                  </a:lnTo>
                  <a:lnTo>
                    <a:pt x="46240" y="4143"/>
                  </a:lnTo>
                  <a:lnTo>
                    <a:pt x="43834" y="3208"/>
                  </a:lnTo>
                  <a:lnTo>
                    <a:pt x="41295" y="2540"/>
                  </a:lnTo>
                  <a:lnTo>
                    <a:pt x="38890" y="1871"/>
                  </a:lnTo>
                  <a:lnTo>
                    <a:pt x="36484" y="1203"/>
                  </a:lnTo>
                  <a:lnTo>
                    <a:pt x="34079" y="802"/>
                  </a:lnTo>
                  <a:lnTo>
                    <a:pt x="31673" y="401"/>
                  </a:lnTo>
                  <a:lnTo>
                    <a:pt x="29401" y="134"/>
                  </a:lnTo>
                  <a:lnTo>
                    <a:pt x="24991" y="0"/>
                  </a:lnTo>
                  <a:close/>
                </a:path>
              </a:pathLst>
            </a:custGeom>
            <a:solidFill>
              <a:srgbClr val="000000"/>
            </a:solidFill>
            <a:ln>
              <a:noFill/>
            </a:ln>
          </p:spPr>
          <p:txBody>
            <a:bodyPr spcFirstLastPara="1" wrap="square" lIns="272350" tIns="272350" rIns="272350" bIns="272350" anchor="ctr" anchorCtr="0">
              <a:noAutofit/>
            </a:bodyPr>
            <a:lstStyle/>
            <a:p>
              <a:pPr marL="0" lvl="0" indent="0" algn="l" rtl="0">
                <a:spcBef>
                  <a:spcPts val="0"/>
                </a:spcBef>
                <a:spcAft>
                  <a:spcPts val="0"/>
                </a:spcAft>
                <a:buNone/>
              </a:pPr>
              <a:endParaRPr sz="4170">
                <a:latin typeface="Black Han Sans"/>
                <a:ea typeface="Black Han Sans"/>
                <a:cs typeface="Black Han Sans"/>
                <a:sym typeface="Black Han Sans"/>
              </a:endParaRPr>
            </a:p>
          </p:txBody>
        </p:sp>
        <p:sp>
          <p:nvSpPr>
            <p:cNvPr id="310" name="Google Shape;310;p36"/>
            <p:cNvSpPr/>
            <p:nvPr/>
          </p:nvSpPr>
          <p:spPr>
            <a:xfrm>
              <a:off x="3948897" y="2388217"/>
              <a:ext cx="1246200" cy="343800"/>
            </a:xfrm>
            <a:prstGeom prst="flowChartAlternateProcess">
              <a:avLst/>
            </a:prstGeom>
            <a:solidFill>
              <a:srgbClr val="FFA3E8"/>
            </a:solidFill>
            <a:ln>
              <a:noFill/>
            </a:ln>
          </p:spPr>
          <p:txBody>
            <a:bodyPr spcFirstLastPara="1" wrap="square" lIns="272350" tIns="272350" rIns="272350" bIns="272350" anchor="ctr" anchorCtr="0">
              <a:noAutofit/>
            </a:bodyPr>
            <a:lstStyle/>
            <a:p>
              <a:pPr marL="0" lvl="0" indent="0" algn="ctr" rtl="0">
                <a:spcBef>
                  <a:spcPts val="0"/>
                </a:spcBef>
                <a:spcAft>
                  <a:spcPts val="0"/>
                </a:spcAft>
                <a:buNone/>
              </a:pPr>
              <a:endParaRPr sz="4170">
                <a:latin typeface="Black Han Sans"/>
                <a:ea typeface="Black Han Sans"/>
                <a:cs typeface="Black Han Sans"/>
                <a:sym typeface="Black Han Sans"/>
              </a:endParaRPr>
            </a:p>
          </p:txBody>
        </p:sp>
        <p:sp>
          <p:nvSpPr>
            <p:cNvPr id="311" name="Google Shape;311;p36"/>
            <p:cNvSpPr txBox="1"/>
            <p:nvPr/>
          </p:nvSpPr>
          <p:spPr>
            <a:xfrm>
              <a:off x="4024718" y="2418901"/>
              <a:ext cx="1113600" cy="2979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SzPts val="3031"/>
                <a:buNone/>
              </a:pPr>
              <a:r>
                <a:rPr lang="en" sz="4092">
                  <a:solidFill>
                    <a:srgbClr val="1E1E1E"/>
                  </a:solidFill>
                  <a:latin typeface="Black Han Sans"/>
                  <a:ea typeface="Black Han Sans"/>
                  <a:cs typeface="Black Han Sans"/>
                  <a:sym typeface="Black Han Sans"/>
                </a:rPr>
                <a:t>Thank You!</a:t>
              </a:r>
              <a:endParaRPr sz="4092">
                <a:solidFill>
                  <a:srgbClr val="1E1E1E"/>
                </a:solidFill>
                <a:latin typeface="Black Han Sans"/>
                <a:ea typeface="Black Han Sans"/>
                <a:cs typeface="Black Han Sans"/>
                <a:sym typeface="Black Han Sans"/>
              </a:endParaRPr>
            </a:p>
          </p:txBody>
        </p:sp>
      </p:grpSp>
      <p:sp>
        <p:nvSpPr>
          <p:cNvPr id="312" name="Google Shape;312;p36"/>
          <p:cNvSpPr txBox="1"/>
          <p:nvPr/>
        </p:nvSpPr>
        <p:spPr>
          <a:xfrm>
            <a:off x="279350" y="2991650"/>
            <a:ext cx="4712100" cy="151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latin typeface="Roboto"/>
                <a:ea typeface="Roboto"/>
                <a:cs typeface="Roboto"/>
                <a:sym typeface="Roboto"/>
              </a:rPr>
              <a:t>Glen.Foreman@ivyrehab.com</a:t>
            </a:r>
            <a:endParaRPr sz="1800">
              <a:solidFill>
                <a:schemeClr val="dk2"/>
              </a:solidFill>
              <a:latin typeface="Roboto"/>
              <a:ea typeface="Roboto"/>
              <a:cs typeface="Roboto"/>
              <a:sym typeface="Roboto"/>
            </a:endParaRPr>
          </a:p>
          <a:p>
            <a:pPr marL="0" lvl="0" indent="0" algn="ctr" rtl="0">
              <a:spcBef>
                <a:spcPts val="0"/>
              </a:spcBef>
              <a:spcAft>
                <a:spcPts val="0"/>
              </a:spcAft>
              <a:buNone/>
            </a:pPr>
            <a:endParaRPr sz="1800">
              <a:solidFill>
                <a:schemeClr val="dk2"/>
              </a:solidFill>
              <a:latin typeface="Roboto"/>
              <a:ea typeface="Roboto"/>
              <a:cs typeface="Roboto"/>
              <a:sym typeface="Roboto"/>
            </a:endParaRPr>
          </a:p>
          <a:p>
            <a:pPr marL="0" lvl="0" indent="0" algn="ctr" rtl="0">
              <a:spcBef>
                <a:spcPts val="0"/>
              </a:spcBef>
              <a:spcAft>
                <a:spcPts val="0"/>
              </a:spcAft>
              <a:buNone/>
            </a:pPr>
            <a:r>
              <a:rPr lang="en" sz="1800">
                <a:solidFill>
                  <a:schemeClr val="dk2"/>
                </a:solidFill>
                <a:latin typeface="Roboto"/>
                <a:ea typeface="Roboto"/>
                <a:cs typeface="Roboto"/>
                <a:sym typeface="Roboto"/>
              </a:rPr>
              <a:t>Alexander.Papanastassiou@ivyrehab.com</a:t>
            </a:r>
            <a:endParaRPr sz="1800">
              <a:solidFill>
                <a:schemeClr val="dk2"/>
              </a:solidFill>
              <a:latin typeface="Roboto"/>
              <a:ea typeface="Roboto"/>
              <a:cs typeface="Roboto"/>
              <a:sym typeface="Roboto"/>
            </a:endParaRPr>
          </a:p>
        </p:txBody>
      </p:sp>
      <p:grpSp>
        <p:nvGrpSpPr>
          <p:cNvPr id="313" name="Google Shape;313;p36"/>
          <p:cNvGrpSpPr/>
          <p:nvPr/>
        </p:nvGrpSpPr>
        <p:grpSpPr>
          <a:xfrm>
            <a:off x="1167350" y="1082125"/>
            <a:ext cx="2936100" cy="1678500"/>
            <a:chOff x="1167350" y="1082125"/>
            <a:chExt cx="2936100" cy="1678500"/>
          </a:xfrm>
        </p:grpSpPr>
        <p:sp>
          <p:nvSpPr>
            <p:cNvPr id="314" name="Google Shape;314;p36"/>
            <p:cNvSpPr/>
            <p:nvPr/>
          </p:nvSpPr>
          <p:spPr>
            <a:xfrm rot="5400000">
              <a:off x="1796150" y="453325"/>
              <a:ext cx="1678500" cy="2936100"/>
            </a:xfrm>
            <a:prstGeom prst="homePlate">
              <a:avLst>
                <a:gd name="adj" fmla="val 28226"/>
              </a:avLst>
            </a:prstGeom>
            <a:solidFill>
              <a:srgbClr val="00A89E"/>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315" name="Google Shape;315;p36"/>
            <p:cNvSpPr txBox="1"/>
            <p:nvPr/>
          </p:nvSpPr>
          <p:spPr>
            <a:xfrm>
              <a:off x="1464950" y="1390050"/>
              <a:ext cx="2340900" cy="6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lt1"/>
                  </a:solidFill>
                  <a:latin typeface="Comic Sans MS"/>
                  <a:ea typeface="Comic Sans MS"/>
                  <a:cs typeface="Comic Sans MS"/>
                  <a:sym typeface="Comic Sans MS"/>
                </a:rPr>
                <a:t>Contact Us</a:t>
              </a:r>
              <a:endParaRPr sz="2800" b="1">
                <a:solidFill>
                  <a:schemeClr val="lt1"/>
                </a:solidFill>
                <a:latin typeface="Comic Sans MS"/>
                <a:ea typeface="Comic Sans MS"/>
                <a:cs typeface="Comic Sans MS"/>
                <a:sym typeface="Comic Sans MS"/>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321" name="Google Shape;321;p37"/>
          <p:cNvSpPr txBox="1">
            <a:spLocks noGrp="1"/>
          </p:cNvSpPr>
          <p:nvPr>
            <p:ph type="body" idx="1"/>
          </p:nvPr>
        </p:nvSpPr>
        <p:spPr>
          <a:xfrm>
            <a:off x="311700" y="1017800"/>
            <a:ext cx="8520600" cy="355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None/>
            </a:pPr>
            <a:r>
              <a:rPr lang="en" sz="900">
                <a:solidFill>
                  <a:srgbClr val="000000"/>
                </a:solidFill>
                <a:latin typeface="Arial"/>
                <a:ea typeface="Arial"/>
                <a:cs typeface="Arial"/>
                <a:sym typeface="Arial"/>
              </a:rPr>
              <a:t>Apple, B., &amp; Letvak, S. (2021). Ergonomic challenges in the perioperative setting. </a:t>
            </a:r>
            <a:r>
              <a:rPr lang="en" sz="900" i="1">
                <a:solidFill>
                  <a:srgbClr val="000000"/>
                </a:solidFill>
                <a:latin typeface="Arial"/>
                <a:ea typeface="Arial"/>
                <a:cs typeface="Arial"/>
                <a:sym typeface="Arial"/>
              </a:rPr>
              <a:t>AORN Journal, 113</a:t>
            </a:r>
            <a:r>
              <a:rPr lang="en" sz="900">
                <a:solidFill>
                  <a:srgbClr val="000000"/>
                </a:solidFill>
                <a:latin typeface="Arial"/>
                <a:ea typeface="Arial"/>
                <a:cs typeface="Arial"/>
                <a:sym typeface="Arial"/>
              </a:rPr>
              <a:t>(4), 339-348. https://doi.org/10.1002/aorn.13345</a:t>
            </a:r>
            <a:endParaRPr sz="900">
              <a:solidFill>
                <a:srgbClr val="000000"/>
              </a:solidFill>
              <a:latin typeface="Arial"/>
              <a:ea typeface="Arial"/>
              <a:cs typeface="Arial"/>
              <a:sym typeface="Arial"/>
            </a:endParaRPr>
          </a:p>
          <a:p>
            <a:pPr marL="457200" lvl="0" indent="-342900" algn="l" rtl="0">
              <a:spcBef>
                <a:spcPts val="0"/>
              </a:spcBef>
              <a:spcAft>
                <a:spcPts val="0"/>
              </a:spcAft>
              <a:buNone/>
            </a:pPr>
            <a:r>
              <a:rPr lang="en" sz="900">
                <a:solidFill>
                  <a:srgbClr val="000000"/>
                </a:solidFill>
                <a:latin typeface="Arial"/>
                <a:ea typeface="Arial"/>
                <a:cs typeface="Arial"/>
                <a:sym typeface="Arial"/>
              </a:rPr>
              <a:t>Fencl, J.L. (2021). Prioritizing staff safety. </a:t>
            </a:r>
            <a:r>
              <a:rPr lang="en" sz="900" i="1">
                <a:solidFill>
                  <a:srgbClr val="000000"/>
                </a:solidFill>
                <a:latin typeface="Arial"/>
                <a:ea typeface="Arial"/>
                <a:cs typeface="Arial"/>
                <a:sym typeface="Arial"/>
              </a:rPr>
              <a:t>AORN Journal, 113</a:t>
            </a:r>
            <a:r>
              <a:rPr lang="en" sz="900">
                <a:solidFill>
                  <a:srgbClr val="000000"/>
                </a:solidFill>
                <a:latin typeface="Arial"/>
                <a:ea typeface="Arial"/>
                <a:cs typeface="Arial"/>
                <a:sym typeface="Arial"/>
              </a:rPr>
              <a:t>(4), 326-327. https://doi.org/10.1002/aorn.13360</a:t>
            </a:r>
            <a:endParaRPr sz="900">
              <a:solidFill>
                <a:srgbClr val="000000"/>
              </a:solidFill>
              <a:latin typeface="Arial"/>
              <a:ea typeface="Arial"/>
              <a:cs typeface="Arial"/>
              <a:sym typeface="Arial"/>
            </a:endParaRPr>
          </a:p>
          <a:p>
            <a:pPr marL="457200" lvl="0" indent="-342900" algn="l" rtl="0">
              <a:spcBef>
                <a:spcPts val="0"/>
              </a:spcBef>
              <a:spcAft>
                <a:spcPts val="0"/>
              </a:spcAft>
              <a:buNone/>
            </a:pPr>
            <a:r>
              <a:rPr lang="en" sz="900">
                <a:solidFill>
                  <a:srgbClr val="000000"/>
                </a:solidFill>
                <a:latin typeface="Arial"/>
                <a:ea typeface="Arial"/>
                <a:cs typeface="Arial"/>
                <a:sym typeface="Arial"/>
              </a:rPr>
              <a:t>Fencl, J.L., Willoughby, C. &amp; Jackson, K. (2021). Just culture: The foundation of staff safety in the perioperative environment. </a:t>
            </a:r>
            <a:r>
              <a:rPr lang="en" sz="900" i="1">
                <a:solidFill>
                  <a:srgbClr val="000000"/>
                </a:solidFill>
                <a:latin typeface="Arial"/>
                <a:ea typeface="Arial"/>
                <a:cs typeface="Arial"/>
                <a:sym typeface="Arial"/>
              </a:rPr>
              <a:t>AORN Journal, 113</a:t>
            </a:r>
            <a:r>
              <a:rPr lang="en" sz="900">
                <a:solidFill>
                  <a:srgbClr val="000000"/>
                </a:solidFill>
                <a:latin typeface="Arial"/>
                <a:ea typeface="Arial"/>
                <a:cs typeface="Arial"/>
                <a:sym typeface="Arial"/>
              </a:rPr>
              <a:t>(4), 329-336. https://doi.org/10.1002/aorn.13352</a:t>
            </a:r>
            <a:endParaRPr sz="900">
              <a:solidFill>
                <a:srgbClr val="000000"/>
              </a:solidFill>
              <a:latin typeface="Arial"/>
              <a:ea typeface="Arial"/>
              <a:cs typeface="Arial"/>
              <a:sym typeface="Arial"/>
            </a:endParaRPr>
          </a:p>
          <a:p>
            <a:pPr marL="457200" lvl="0" indent="-342900" algn="l" rtl="0">
              <a:spcBef>
                <a:spcPts val="0"/>
              </a:spcBef>
              <a:spcAft>
                <a:spcPts val="0"/>
              </a:spcAft>
              <a:buNone/>
            </a:pPr>
            <a:r>
              <a:rPr lang="en" sz="900">
                <a:solidFill>
                  <a:srgbClr val="000000"/>
                </a:solidFill>
                <a:latin typeface="Arial"/>
                <a:ea typeface="Arial"/>
                <a:cs typeface="Arial"/>
                <a:sym typeface="Arial"/>
              </a:rPr>
              <a:t>Garbarino, C. (2022). The importance of ergonomic education in preventing perioperative musculoskeletal disorders. </a:t>
            </a:r>
            <a:r>
              <a:rPr lang="en" sz="900" i="1">
                <a:solidFill>
                  <a:srgbClr val="000000"/>
                </a:solidFill>
                <a:latin typeface="Arial"/>
                <a:ea typeface="Arial"/>
                <a:cs typeface="Arial"/>
                <a:sym typeface="Arial"/>
              </a:rPr>
              <a:t>AORN Journal, 115</a:t>
            </a:r>
            <a:r>
              <a:rPr lang="en" sz="900">
                <a:solidFill>
                  <a:srgbClr val="000000"/>
                </a:solidFill>
                <a:latin typeface="Arial"/>
                <a:ea typeface="Arial"/>
                <a:cs typeface="Arial"/>
                <a:sym typeface="Arial"/>
              </a:rPr>
              <a:t>(4), 364-370. https://doi.org/10.1002/aorn.13653</a:t>
            </a:r>
            <a:endParaRPr sz="900">
              <a:solidFill>
                <a:srgbClr val="000000"/>
              </a:solidFill>
              <a:latin typeface="Arial"/>
              <a:ea typeface="Arial"/>
              <a:cs typeface="Arial"/>
              <a:sym typeface="Arial"/>
            </a:endParaRPr>
          </a:p>
          <a:p>
            <a:pPr marL="457200" lvl="0" indent="-342900" algn="l" rtl="0">
              <a:spcBef>
                <a:spcPts val="0"/>
              </a:spcBef>
              <a:spcAft>
                <a:spcPts val="0"/>
              </a:spcAft>
              <a:buNone/>
            </a:pPr>
            <a:r>
              <a:rPr lang="en" sz="900">
                <a:solidFill>
                  <a:srgbClr val="000000"/>
                </a:solidFill>
                <a:latin typeface="Arial"/>
                <a:ea typeface="Arial"/>
                <a:cs typeface="Arial"/>
                <a:sym typeface="Arial"/>
              </a:rPr>
              <a:t>Karayan, E. (2024). Mitigating hazards in the perioperative setting. </a:t>
            </a:r>
            <a:r>
              <a:rPr lang="en" sz="900" i="1">
                <a:solidFill>
                  <a:srgbClr val="000000"/>
                </a:solidFill>
                <a:latin typeface="Arial"/>
                <a:ea typeface="Arial"/>
                <a:cs typeface="Arial"/>
                <a:sym typeface="Arial"/>
              </a:rPr>
              <a:t>AORN Journal, 120</a:t>
            </a:r>
            <a:r>
              <a:rPr lang="en" sz="900">
                <a:solidFill>
                  <a:srgbClr val="000000"/>
                </a:solidFill>
                <a:latin typeface="Arial"/>
                <a:ea typeface="Arial"/>
                <a:cs typeface="Arial"/>
                <a:sym typeface="Arial"/>
              </a:rPr>
              <a:t>(6), 382-386. https://doi.org/10.1002/aorn.14259</a:t>
            </a:r>
            <a:endParaRPr sz="900">
              <a:solidFill>
                <a:srgbClr val="000000"/>
              </a:solidFill>
              <a:latin typeface="Arial"/>
              <a:ea typeface="Arial"/>
              <a:cs typeface="Arial"/>
              <a:sym typeface="Arial"/>
            </a:endParaRPr>
          </a:p>
          <a:p>
            <a:pPr marL="457200" lvl="0" indent="-342900" algn="l" rtl="0">
              <a:spcBef>
                <a:spcPts val="0"/>
              </a:spcBef>
              <a:spcAft>
                <a:spcPts val="0"/>
              </a:spcAft>
              <a:buNone/>
            </a:pPr>
            <a:r>
              <a:rPr lang="en" sz="900">
                <a:solidFill>
                  <a:srgbClr val="000000"/>
                </a:solidFill>
                <a:latin typeface="Arial"/>
                <a:ea typeface="Arial"/>
                <a:cs typeface="Arial"/>
                <a:sym typeface="Arial"/>
              </a:rPr>
              <a:t>Letvak, S., Apple, B., &amp; Jenkins, M. (2024), Factors affecting perioperative nurse adherence to ergonomic safety measures. </a:t>
            </a:r>
            <a:r>
              <a:rPr lang="en" sz="900" i="1">
                <a:solidFill>
                  <a:srgbClr val="000000"/>
                </a:solidFill>
                <a:latin typeface="Arial"/>
                <a:ea typeface="Arial"/>
                <a:cs typeface="Arial"/>
                <a:sym typeface="Arial"/>
              </a:rPr>
              <a:t>AORN Journal, 119</a:t>
            </a:r>
            <a:r>
              <a:rPr lang="en" sz="900">
                <a:solidFill>
                  <a:srgbClr val="000000"/>
                </a:solidFill>
                <a:latin typeface="Arial"/>
                <a:ea typeface="Arial"/>
                <a:cs typeface="Arial"/>
                <a:sym typeface="Arial"/>
              </a:rPr>
              <a:t>(3), 210-221. https://doi.org/10.1002/aorn.14097</a:t>
            </a:r>
            <a:endParaRPr sz="900">
              <a:solidFill>
                <a:srgbClr val="000000"/>
              </a:solidFill>
              <a:latin typeface="Arial"/>
              <a:ea typeface="Arial"/>
              <a:cs typeface="Arial"/>
              <a:sym typeface="Arial"/>
            </a:endParaRPr>
          </a:p>
          <a:p>
            <a:pPr marL="457200" lvl="0" indent="-342900" algn="l" rtl="0">
              <a:spcBef>
                <a:spcPts val="0"/>
              </a:spcBef>
              <a:spcAft>
                <a:spcPts val="0"/>
              </a:spcAft>
              <a:buNone/>
            </a:pPr>
            <a:r>
              <a:rPr lang="en" sz="900">
                <a:solidFill>
                  <a:srgbClr val="000000"/>
                </a:solidFill>
                <a:latin typeface="Arial"/>
                <a:ea typeface="Arial"/>
                <a:cs typeface="Arial"/>
                <a:sym typeface="Arial"/>
              </a:rPr>
              <a:t>Pure Processing. (2024, August 27). </a:t>
            </a:r>
            <a:r>
              <a:rPr lang="en" sz="900" i="1">
                <a:solidFill>
                  <a:srgbClr val="000000"/>
                </a:solidFill>
                <a:latin typeface="Arial"/>
                <a:ea typeface="Arial"/>
                <a:cs typeface="Arial"/>
                <a:sym typeface="Arial"/>
              </a:rPr>
              <a:t>Understanding ergonomic injuries in the sterile processing department: A critical issue in healthcare</a:t>
            </a:r>
            <a:r>
              <a:rPr lang="en" sz="900">
                <a:solidFill>
                  <a:srgbClr val="000000"/>
                </a:solidFill>
                <a:latin typeface="Arial"/>
                <a:ea typeface="Arial"/>
                <a:cs typeface="Arial"/>
                <a:sym typeface="Arial"/>
              </a:rPr>
              <a:t>. https://pure-processing.com/blog/understanding-ergonomic-injuries-in-the-sterile-processing-department-a-critical-issue-in-healthcare/#:~:text=The%20most%20common%20injuries%20seen,strains%2C%20and%20carpal%20tunnel%20syndrome</a:t>
            </a:r>
            <a:endParaRPr sz="900">
              <a:solidFill>
                <a:srgbClr val="000000"/>
              </a:solidFill>
              <a:latin typeface="Arial"/>
              <a:ea typeface="Arial"/>
              <a:cs typeface="Arial"/>
              <a:sym typeface="Arial"/>
            </a:endParaRPr>
          </a:p>
          <a:p>
            <a:pPr marL="457200" lvl="0" indent="-342900" algn="l" rtl="0">
              <a:spcBef>
                <a:spcPts val="0"/>
              </a:spcBef>
              <a:spcAft>
                <a:spcPts val="0"/>
              </a:spcAft>
              <a:buNone/>
            </a:pPr>
            <a:r>
              <a:rPr lang="en" sz="900">
                <a:solidFill>
                  <a:srgbClr val="000000"/>
                </a:solidFill>
                <a:latin typeface="Arial"/>
                <a:ea typeface="Arial"/>
                <a:cs typeface="Arial"/>
                <a:sym typeface="Arial"/>
              </a:rPr>
              <a:t>Ravinal, L., O’Donnell, S., &amp; Barth, E. (2020). An ergonomic surgical instrument initiative to foster a healthy work environment. AORN J</a:t>
            </a:r>
            <a:r>
              <a:rPr lang="en" sz="900" i="1">
                <a:solidFill>
                  <a:srgbClr val="000000"/>
                </a:solidFill>
                <a:latin typeface="Arial"/>
                <a:ea typeface="Arial"/>
                <a:cs typeface="Arial"/>
                <a:sym typeface="Arial"/>
              </a:rPr>
              <a:t>ournal</a:t>
            </a:r>
            <a:r>
              <a:rPr lang="en" sz="900">
                <a:solidFill>
                  <a:srgbClr val="000000"/>
                </a:solidFill>
                <a:latin typeface="Arial"/>
                <a:ea typeface="Arial"/>
                <a:cs typeface="Arial"/>
                <a:sym typeface="Arial"/>
              </a:rPr>
              <a:t>,</a:t>
            </a:r>
            <a:r>
              <a:rPr lang="en" sz="900" i="1">
                <a:solidFill>
                  <a:srgbClr val="000000"/>
                </a:solidFill>
                <a:latin typeface="Arial"/>
                <a:ea typeface="Arial"/>
                <a:cs typeface="Arial"/>
                <a:sym typeface="Arial"/>
              </a:rPr>
              <a:t> 112</a:t>
            </a:r>
            <a:r>
              <a:rPr lang="en" sz="900">
                <a:solidFill>
                  <a:srgbClr val="000000"/>
                </a:solidFill>
                <a:latin typeface="Arial"/>
                <a:ea typeface="Arial"/>
                <a:cs typeface="Arial"/>
                <a:sym typeface="Arial"/>
              </a:rPr>
              <a:t>(5), 554-554. https://doi.org/10.1002/aorn.13223</a:t>
            </a:r>
            <a:endParaRPr sz="900">
              <a:solidFill>
                <a:srgbClr val="000000"/>
              </a:solidFill>
              <a:latin typeface="Arial"/>
              <a:ea typeface="Arial"/>
              <a:cs typeface="Arial"/>
              <a:sym typeface="Arial"/>
            </a:endParaRPr>
          </a:p>
          <a:p>
            <a:pPr marL="457200" lvl="0" indent="-342900" algn="l" rtl="0">
              <a:spcBef>
                <a:spcPts val="0"/>
              </a:spcBef>
              <a:spcAft>
                <a:spcPts val="0"/>
              </a:spcAft>
              <a:buNone/>
            </a:pPr>
            <a:r>
              <a:rPr lang="en" sz="900">
                <a:solidFill>
                  <a:srgbClr val="000000"/>
                </a:solidFill>
                <a:latin typeface="Arial"/>
                <a:ea typeface="Arial"/>
                <a:cs typeface="Arial"/>
                <a:sym typeface="Arial"/>
              </a:rPr>
              <a:t>Simon, R.W., DiTullio, B.L., Foster, L.A., Canacari, E.G., &amp; Guglielmi, C.L. (2016). Eliminating workplace hazards in the OR. </a:t>
            </a:r>
            <a:r>
              <a:rPr lang="en" sz="900" i="1">
                <a:solidFill>
                  <a:srgbClr val="000000"/>
                </a:solidFill>
                <a:latin typeface="Arial"/>
                <a:ea typeface="Arial"/>
                <a:cs typeface="Arial"/>
                <a:sym typeface="Arial"/>
              </a:rPr>
              <a:t>Perioperative</a:t>
            </a:r>
            <a:r>
              <a:rPr lang="en" sz="900">
                <a:solidFill>
                  <a:srgbClr val="000000"/>
                </a:solidFill>
                <a:latin typeface="Arial"/>
                <a:ea typeface="Arial"/>
                <a:cs typeface="Arial"/>
                <a:sym typeface="Arial"/>
              </a:rPr>
              <a:t> </a:t>
            </a:r>
            <a:r>
              <a:rPr lang="en" sz="900" i="1">
                <a:solidFill>
                  <a:srgbClr val="000000"/>
                </a:solidFill>
                <a:latin typeface="Arial"/>
                <a:ea typeface="Arial"/>
                <a:cs typeface="Arial"/>
                <a:sym typeface="Arial"/>
              </a:rPr>
              <a:t>Care and Operating Room Management, 2</a:t>
            </a:r>
            <a:r>
              <a:rPr lang="en" sz="900">
                <a:solidFill>
                  <a:srgbClr val="000000"/>
                </a:solidFill>
                <a:latin typeface="Arial"/>
                <a:ea typeface="Arial"/>
                <a:cs typeface="Arial"/>
                <a:sym typeface="Arial"/>
              </a:rPr>
              <a:t>,18-27. https://doi. org/ 10.1016/j. pcorm. 2016. 01. 0042.</a:t>
            </a:r>
            <a:endParaRPr sz="900">
              <a:solidFill>
                <a:srgbClr val="000000"/>
              </a:solidFill>
              <a:latin typeface="Arial"/>
              <a:ea typeface="Arial"/>
              <a:cs typeface="Arial"/>
              <a:sym typeface="Arial"/>
            </a:endParaRPr>
          </a:p>
          <a:p>
            <a:pPr marL="457200" lvl="0" indent="-342900" algn="l" rtl="0">
              <a:spcBef>
                <a:spcPts val="0"/>
              </a:spcBef>
              <a:spcAft>
                <a:spcPts val="0"/>
              </a:spcAft>
              <a:buNone/>
            </a:pPr>
            <a:r>
              <a:rPr lang="en" sz="900">
                <a:solidFill>
                  <a:srgbClr val="000000"/>
                </a:solidFill>
                <a:latin typeface="Arial"/>
                <a:ea typeface="Arial"/>
                <a:cs typeface="Arial"/>
                <a:sym typeface="Arial"/>
              </a:rPr>
              <a:t>Spruce, L. (2020). Preventing staff member injury through safe patient handling and movement. </a:t>
            </a:r>
            <a:r>
              <a:rPr lang="en" sz="900" i="1">
                <a:solidFill>
                  <a:srgbClr val="000000"/>
                </a:solidFill>
                <a:latin typeface="Arial"/>
                <a:ea typeface="Arial"/>
                <a:cs typeface="Arial"/>
                <a:sym typeface="Arial"/>
              </a:rPr>
              <a:t>AORN Journal, 111</a:t>
            </a:r>
            <a:r>
              <a:rPr lang="en" sz="900">
                <a:solidFill>
                  <a:srgbClr val="000000"/>
                </a:solidFill>
                <a:latin typeface="Arial"/>
                <a:ea typeface="Arial"/>
                <a:cs typeface="Arial"/>
                <a:sym typeface="Arial"/>
              </a:rPr>
              <a:t>(5), 567-568. https://doi.org/10.1002/aorn.13023</a:t>
            </a:r>
            <a:endParaRPr sz="900">
              <a:solidFill>
                <a:srgbClr val="000000"/>
              </a:solidFill>
              <a:latin typeface="Arial"/>
              <a:ea typeface="Arial"/>
              <a:cs typeface="Arial"/>
              <a:sym typeface="Arial"/>
            </a:endParaRPr>
          </a:p>
          <a:p>
            <a:pPr marL="457200" lvl="0" indent="-342900" algn="l" rtl="0">
              <a:spcBef>
                <a:spcPts val="0"/>
              </a:spcBef>
              <a:spcAft>
                <a:spcPts val="0"/>
              </a:spcAft>
              <a:buNone/>
            </a:pPr>
            <a:r>
              <a:rPr lang="en" sz="900">
                <a:solidFill>
                  <a:srgbClr val="000000"/>
                </a:solidFill>
                <a:latin typeface="Arial"/>
                <a:ea typeface="Arial"/>
                <a:cs typeface="Arial"/>
                <a:sym typeface="Arial"/>
              </a:rPr>
              <a:t>US Bureau of Labor Statistics. (2024, December 3). </a:t>
            </a:r>
            <a:r>
              <a:rPr lang="en" sz="900" i="1">
                <a:solidFill>
                  <a:srgbClr val="000000"/>
                </a:solidFill>
                <a:latin typeface="Arial"/>
                <a:ea typeface="Arial"/>
                <a:cs typeface="Arial"/>
                <a:sym typeface="Arial"/>
              </a:rPr>
              <a:t>Health care and social assistance had 562,500 injuries and illnesses in 2023, fewer than in 2022</a:t>
            </a:r>
            <a:r>
              <a:rPr lang="en" sz="900">
                <a:solidFill>
                  <a:srgbClr val="000000"/>
                </a:solidFill>
                <a:latin typeface="Arial"/>
                <a:ea typeface="Arial"/>
                <a:cs typeface="Arial"/>
                <a:sym typeface="Arial"/>
              </a:rPr>
              <a:t>. https://www.bls.gov/opub/ted/2024/health-care-and-social-assistance-had-562500-injuries-and-illnesses-in-2023-fewer-than-in-2022.htm</a:t>
            </a:r>
            <a:endParaRPr sz="900">
              <a:solidFill>
                <a:srgbClr val="000000"/>
              </a:solidFill>
              <a:latin typeface="Arial"/>
              <a:ea typeface="Arial"/>
              <a:cs typeface="Arial"/>
              <a:sym typeface="Arial"/>
            </a:endParaRPr>
          </a:p>
          <a:p>
            <a:pPr marL="457200" lvl="0" indent="-342900" algn="l" rtl="0">
              <a:spcBef>
                <a:spcPts val="0"/>
              </a:spcBef>
              <a:spcAft>
                <a:spcPts val="0"/>
              </a:spcAft>
              <a:buNone/>
            </a:pPr>
            <a:r>
              <a:rPr lang="en" sz="900">
                <a:solidFill>
                  <a:srgbClr val="000000"/>
                </a:solidFill>
                <a:latin typeface="Arial"/>
                <a:ea typeface="Arial"/>
                <a:cs typeface="Arial"/>
                <a:sym typeface="Arial"/>
              </a:rPr>
              <a:t>US Bureau of Labor Statistics. (2022, February 11). </a:t>
            </a:r>
            <a:r>
              <a:rPr lang="en" sz="900" i="1">
                <a:solidFill>
                  <a:srgbClr val="000000"/>
                </a:solidFill>
                <a:latin typeface="Arial"/>
                <a:ea typeface="Arial"/>
                <a:cs typeface="Arial"/>
                <a:sym typeface="Arial"/>
              </a:rPr>
              <a:t>Registered nurses, 2016-2020</a:t>
            </a:r>
            <a:r>
              <a:rPr lang="en" sz="900">
                <a:solidFill>
                  <a:srgbClr val="000000"/>
                </a:solidFill>
                <a:latin typeface="Arial"/>
                <a:ea typeface="Arial"/>
                <a:cs typeface="Arial"/>
                <a:sym typeface="Arial"/>
              </a:rPr>
              <a:t>. https://www.bls.gov/iif/snapshots/osn-registered-nurses-2016-20.htm</a:t>
            </a:r>
            <a:endParaRPr sz="900">
              <a:solidFill>
                <a:srgbClr val="000000"/>
              </a:solidFill>
              <a:latin typeface="Arial"/>
              <a:ea typeface="Arial"/>
              <a:cs typeface="Arial"/>
              <a:sym typeface="Arial"/>
            </a:endParaRPr>
          </a:p>
          <a:p>
            <a:pPr marL="0" lvl="0" indent="114300" algn="l" rtl="0">
              <a:spcBef>
                <a:spcPts val="0"/>
              </a:spcBef>
              <a:spcAft>
                <a:spcPts val="1600"/>
              </a:spcAft>
              <a:buNone/>
            </a:pPr>
            <a:endParaRPr sz="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Objectives</a:t>
            </a:r>
            <a:endParaRPr/>
          </a:p>
        </p:txBody>
      </p:sp>
      <p:sp>
        <p:nvSpPr>
          <p:cNvPr id="98" name="Google Shape;98;p1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2200"/>
              <a:t>Discuss common workplace injuries for perioperative staff.</a:t>
            </a:r>
            <a:endParaRPr sz="2200"/>
          </a:p>
          <a:p>
            <a:pPr marL="0" lvl="0" indent="0" algn="l" rtl="0">
              <a:spcBef>
                <a:spcPts val="1200"/>
              </a:spcBef>
              <a:spcAft>
                <a:spcPts val="0"/>
              </a:spcAft>
              <a:buNone/>
            </a:pPr>
            <a:r>
              <a:rPr lang="en" sz="2200"/>
              <a:t>Describe the importance of core strength and mobility in body mechanics.</a:t>
            </a:r>
            <a:endParaRPr sz="2200"/>
          </a:p>
          <a:p>
            <a:pPr marL="0" lvl="0" indent="0" algn="l" rtl="0">
              <a:spcBef>
                <a:spcPts val="1200"/>
              </a:spcBef>
              <a:spcAft>
                <a:spcPts val="0"/>
              </a:spcAft>
              <a:buNone/>
            </a:pPr>
            <a:r>
              <a:rPr lang="en" sz="2200"/>
              <a:t>Demonstrate changes to body mechanics during common tasks for perioperative staff to minimize physical strain.</a:t>
            </a:r>
            <a:endParaRPr sz="2200"/>
          </a:p>
          <a:p>
            <a:pPr marL="0" lvl="0" indent="0" algn="l" rtl="0">
              <a:spcBef>
                <a:spcPts val="1200"/>
              </a:spcBef>
              <a:spcAft>
                <a:spcPts val="16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Sound Familiar?</a:t>
            </a:r>
            <a:endParaRPr/>
          </a:p>
        </p:txBody>
      </p:sp>
      <p:pic>
        <p:nvPicPr>
          <p:cNvPr id="104" name="Google Shape;104;p16"/>
          <p:cNvPicPr preferRelativeResize="0"/>
          <p:nvPr/>
        </p:nvPicPr>
        <p:blipFill>
          <a:blip r:embed="rId3">
            <a:alphaModFix/>
          </a:blip>
          <a:stretch>
            <a:fillRect/>
          </a:stretch>
        </p:blipFill>
        <p:spPr>
          <a:xfrm>
            <a:off x="542298" y="1910838"/>
            <a:ext cx="2571750" cy="2571750"/>
          </a:xfrm>
          <a:prstGeom prst="rect">
            <a:avLst/>
          </a:prstGeom>
          <a:noFill/>
          <a:ln>
            <a:noFill/>
          </a:ln>
        </p:spPr>
      </p:pic>
      <p:pic>
        <p:nvPicPr>
          <p:cNvPr id="105" name="Google Shape;105;p16"/>
          <p:cNvPicPr preferRelativeResize="0"/>
          <p:nvPr/>
        </p:nvPicPr>
        <p:blipFill>
          <a:blip r:embed="rId4">
            <a:alphaModFix/>
          </a:blip>
          <a:stretch>
            <a:fillRect/>
          </a:stretch>
        </p:blipFill>
        <p:spPr>
          <a:xfrm>
            <a:off x="6117448" y="1096163"/>
            <a:ext cx="2571750" cy="2571750"/>
          </a:xfrm>
          <a:prstGeom prst="rect">
            <a:avLst/>
          </a:prstGeom>
          <a:noFill/>
          <a:ln>
            <a:noFill/>
          </a:ln>
        </p:spPr>
      </p:pic>
      <p:pic>
        <p:nvPicPr>
          <p:cNvPr id="106" name="Google Shape;106;p16"/>
          <p:cNvPicPr preferRelativeResize="0"/>
          <p:nvPr/>
        </p:nvPicPr>
        <p:blipFill>
          <a:blip r:embed="rId5">
            <a:alphaModFix/>
          </a:blip>
          <a:stretch>
            <a:fillRect/>
          </a:stretch>
        </p:blipFill>
        <p:spPr>
          <a:xfrm>
            <a:off x="3266449" y="1469938"/>
            <a:ext cx="2698601" cy="26986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7"/>
          <p:cNvPicPr preferRelativeResize="0"/>
          <p:nvPr/>
        </p:nvPicPr>
        <p:blipFill rotWithShape="1">
          <a:blip r:embed="rId3">
            <a:alphaModFix/>
          </a:blip>
          <a:srcRect l="29681" r="31119" b="2856"/>
          <a:stretch/>
        </p:blipFill>
        <p:spPr>
          <a:xfrm flipH="1">
            <a:off x="3706426" y="2399700"/>
            <a:ext cx="924974" cy="2491776"/>
          </a:xfrm>
          <a:prstGeom prst="rect">
            <a:avLst/>
          </a:prstGeom>
          <a:noFill/>
          <a:ln>
            <a:noFill/>
          </a:ln>
        </p:spPr>
      </p:pic>
      <p:sp>
        <p:nvSpPr>
          <p:cNvPr id="112" name="Google Shape;112;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Healthcare Worker Injury</a:t>
            </a:r>
            <a:endParaRPr/>
          </a:p>
        </p:txBody>
      </p:sp>
      <p:sp>
        <p:nvSpPr>
          <p:cNvPr id="113" name="Google Shape;113;p17"/>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242424"/>
              </a:buClr>
              <a:buSzPts val="2200"/>
              <a:buFont typeface="Calibri"/>
              <a:buChar char="●"/>
            </a:pPr>
            <a:r>
              <a:rPr lang="en" sz="2200" b="1">
                <a:solidFill>
                  <a:srgbClr val="1C4587"/>
                </a:solidFill>
                <a:highlight>
                  <a:schemeClr val="lt1"/>
                </a:highlight>
                <a:latin typeface="Calibri"/>
                <a:ea typeface="Calibri"/>
                <a:cs typeface="Calibri"/>
                <a:sym typeface="Calibri"/>
              </a:rPr>
              <a:t>500,000</a:t>
            </a:r>
            <a:r>
              <a:rPr lang="en" sz="2200">
                <a:solidFill>
                  <a:srgbClr val="242424"/>
                </a:solidFill>
                <a:highlight>
                  <a:schemeClr val="lt1"/>
                </a:highlight>
                <a:latin typeface="Calibri"/>
                <a:ea typeface="Calibri"/>
                <a:cs typeface="Calibri"/>
                <a:sym typeface="Calibri"/>
              </a:rPr>
              <a:t> incidents of job related injury/illness in 2023</a:t>
            </a:r>
            <a:endParaRPr sz="2200">
              <a:solidFill>
                <a:srgbClr val="242424"/>
              </a:solidFill>
              <a:highlight>
                <a:schemeClr val="lt1"/>
              </a:highlight>
              <a:latin typeface="Calibri"/>
              <a:ea typeface="Calibri"/>
              <a:cs typeface="Calibri"/>
              <a:sym typeface="Calibri"/>
            </a:endParaRPr>
          </a:p>
          <a:p>
            <a:pPr marL="457200" lvl="0" indent="-368300" algn="l" rtl="0">
              <a:spcBef>
                <a:spcPts val="0"/>
              </a:spcBef>
              <a:spcAft>
                <a:spcPts val="0"/>
              </a:spcAft>
              <a:buClr>
                <a:srgbClr val="242424"/>
              </a:buClr>
              <a:buSzPts val="2200"/>
              <a:buFont typeface="Calibri"/>
              <a:buChar char="●"/>
            </a:pPr>
            <a:r>
              <a:rPr lang="en" sz="2200">
                <a:solidFill>
                  <a:srgbClr val="242424"/>
                </a:solidFill>
                <a:highlight>
                  <a:schemeClr val="lt1"/>
                </a:highlight>
                <a:latin typeface="Calibri"/>
                <a:ea typeface="Calibri"/>
                <a:cs typeface="Calibri"/>
                <a:sym typeface="Calibri"/>
              </a:rPr>
              <a:t>Higher incidence recorded among perioperative staff</a:t>
            </a:r>
            <a:endParaRPr sz="2200">
              <a:solidFill>
                <a:srgbClr val="242424"/>
              </a:solidFill>
              <a:highlight>
                <a:schemeClr val="lt1"/>
              </a:highlight>
              <a:latin typeface="Calibri"/>
              <a:ea typeface="Calibri"/>
              <a:cs typeface="Calibri"/>
              <a:sym typeface="Calibri"/>
            </a:endParaRPr>
          </a:p>
          <a:p>
            <a:pPr marL="457200" lvl="0" indent="-368300" algn="l" rtl="0">
              <a:spcBef>
                <a:spcPts val="0"/>
              </a:spcBef>
              <a:spcAft>
                <a:spcPts val="0"/>
              </a:spcAft>
              <a:buClr>
                <a:srgbClr val="242424"/>
              </a:buClr>
              <a:buSzPts val="2200"/>
              <a:buFont typeface="Calibri"/>
              <a:buChar char="●"/>
            </a:pPr>
            <a:r>
              <a:rPr lang="en" sz="2200">
                <a:solidFill>
                  <a:srgbClr val="242424"/>
                </a:solidFill>
                <a:highlight>
                  <a:schemeClr val="lt1"/>
                </a:highlight>
                <a:latin typeface="Calibri"/>
                <a:ea typeface="Calibri"/>
                <a:cs typeface="Calibri"/>
                <a:sym typeface="Calibri"/>
              </a:rPr>
              <a:t>Second most common - </a:t>
            </a:r>
            <a:r>
              <a:rPr lang="en" sz="2200" b="1">
                <a:solidFill>
                  <a:srgbClr val="1C4587"/>
                </a:solidFill>
                <a:highlight>
                  <a:schemeClr val="lt1"/>
                </a:highlight>
                <a:latin typeface="Calibri"/>
                <a:ea typeface="Calibri"/>
                <a:cs typeface="Calibri"/>
                <a:sym typeface="Calibri"/>
              </a:rPr>
              <a:t>Musculoskeletal Injuries</a:t>
            </a:r>
            <a:endParaRPr sz="2200" b="1">
              <a:solidFill>
                <a:srgbClr val="1C4587"/>
              </a:solidFill>
              <a:highlight>
                <a:schemeClr val="lt1"/>
              </a:highlight>
              <a:latin typeface="Calibri"/>
              <a:ea typeface="Calibri"/>
              <a:cs typeface="Calibri"/>
              <a:sym typeface="Calibri"/>
            </a:endParaRPr>
          </a:p>
          <a:p>
            <a:pPr marL="914400" lvl="1" indent="-368300" algn="l" rtl="0">
              <a:spcBef>
                <a:spcPts val="0"/>
              </a:spcBef>
              <a:spcAft>
                <a:spcPts val="0"/>
              </a:spcAft>
              <a:buClr>
                <a:srgbClr val="242424"/>
              </a:buClr>
              <a:buSzPts val="2200"/>
              <a:buFont typeface="Calibri"/>
              <a:buChar char="○"/>
            </a:pPr>
            <a:r>
              <a:rPr lang="en" sz="2200">
                <a:solidFill>
                  <a:srgbClr val="242424"/>
                </a:solidFill>
                <a:highlight>
                  <a:schemeClr val="lt1"/>
                </a:highlight>
                <a:latin typeface="Calibri"/>
                <a:ea typeface="Calibri"/>
                <a:cs typeface="Calibri"/>
                <a:sym typeface="Calibri"/>
              </a:rPr>
              <a:t>Back</a:t>
            </a:r>
            <a:endParaRPr sz="2200">
              <a:solidFill>
                <a:srgbClr val="242424"/>
              </a:solidFill>
              <a:highlight>
                <a:schemeClr val="lt1"/>
              </a:highlight>
              <a:latin typeface="Calibri"/>
              <a:ea typeface="Calibri"/>
              <a:cs typeface="Calibri"/>
              <a:sym typeface="Calibri"/>
            </a:endParaRPr>
          </a:p>
          <a:p>
            <a:pPr marL="914400" lvl="1" indent="-368300" algn="l" rtl="0">
              <a:spcBef>
                <a:spcPts val="0"/>
              </a:spcBef>
              <a:spcAft>
                <a:spcPts val="0"/>
              </a:spcAft>
              <a:buClr>
                <a:srgbClr val="242424"/>
              </a:buClr>
              <a:buSzPts val="2200"/>
              <a:buFont typeface="Calibri"/>
              <a:buChar char="○"/>
            </a:pPr>
            <a:r>
              <a:rPr lang="en" sz="2200">
                <a:solidFill>
                  <a:srgbClr val="242424"/>
                </a:solidFill>
                <a:highlight>
                  <a:schemeClr val="lt1"/>
                </a:highlight>
                <a:latin typeface="Calibri"/>
                <a:ea typeface="Calibri"/>
                <a:cs typeface="Calibri"/>
                <a:sym typeface="Calibri"/>
              </a:rPr>
              <a:t>Shoulder</a:t>
            </a:r>
            <a:endParaRPr sz="2200">
              <a:solidFill>
                <a:srgbClr val="242424"/>
              </a:solidFill>
              <a:highlight>
                <a:schemeClr val="lt1"/>
              </a:highlight>
              <a:latin typeface="Calibri"/>
              <a:ea typeface="Calibri"/>
              <a:cs typeface="Calibri"/>
              <a:sym typeface="Calibri"/>
            </a:endParaRPr>
          </a:p>
          <a:p>
            <a:pPr marL="914400" lvl="1" indent="-368300" algn="l" rtl="0">
              <a:spcBef>
                <a:spcPts val="0"/>
              </a:spcBef>
              <a:spcAft>
                <a:spcPts val="0"/>
              </a:spcAft>
              <a:buClr>
                <a:srgbClr val="242424"/>
              </a:buClr>
              <a:buSzPts val="2200"/>
              <a:buFont typeface="Calibri"/>
              <a:buChar char="○"/>
            </a:pPr>
            <a:r>
              <a:rPr lang="en" sz="2200">
                <a:solidFill>
                  <a:srgbClr val="242424"/>
                </a:solidFill>
                <a:highlight>
                  <a:schemeClr val="lt1"/>
                </a:highlight>
                <a:latin typeface="Calibri"/>
                <a:ea typeface="Calibri"/>
                <a:cs typeface="Calibri"/>
                <a:sym typeface="Calibri"/>
              </a:rPr>
              <a:t>Knee</a:t>
            </a:r>
            <a:endParaRPr sz="2200">
              <a:solidFill>
                <a:srgbClr val="242424"/>
              </a:solidFill>
              <a:highlight>
                <a:schemeClr val="lt1"/>
              </a:highlight>
              <a:latin typeface="Calibri"/>
              <a:ea typeface="Calibri"/>
              <a:cs typeface="Calibri"/>
              <a:sym typeface="Calibri"/>
            </a:endParaRPr>
          </a:p>
          <a:p>
            <a:pPr marL="0" lvl="0" indent="0" algn="l" rtl="0">
              <a:spcBef>
                <a:spcPts val="800"/>
              </a:spcBef>
              <a:spcAft>
                <a:spcPts val="1600"/>
              </a:spcAft>
              <a:buNone/>
            </a:pPr>
            <a:endParaRPr/>
          </a:p>
        </p:txBody>
      </p:sp>
      <p:cxnSp>
        <p:nvCxnSpPr>
          <p:cNvPr id="114" name="Google Shape;114;p17"/>
          <p:cNvCxnSpPr/>
          <p:nvPr/>
        </p:nvCxnSpPr>
        <p:spPr>
          <a:xfrm rot="10800000" flipH="1">
            <a:off x="2987700" y="4305092"/>
            <a:ext cx="928200" cy="78300"/>
          </a:xfrm>
          <a:prstGeom prst="straightConnector1">
            <a:avLst/>
          </a:prstGeom>
          <a:noFill/>
          <a:ln w="38100" cap="flat" cmpd="sng">
            <a:solidFill>
              <a:schemeClr val="dk2"/>
            </a:solidFill>
            <a:prstDash val="solid"/>
            <a:round/>
            <a:headEnd type="none" w="med" len="med"/>
            <a:tailEnd type="triangle" w="med" len="med"/>
          </a:ln>
        </p:spPr>
      </p:cxnSp>
      <p:cxnSp>
        <p:nvCxnSpPr>
          <p:cNvPr id="115" name="Google Shape;115;p17"/>
          <p:cNvCxnSpPr/>
          <p:nvPr/>
        </p:nvCxnSpPr>
        <p:spPr>
          <a:xfrm flipH="1">
            <a:off x="4340950" y="3589492"/>
            <a:ext cx="737700" cy="123300"/>
          </a:xfrm>
          <a:prstGeom prst="straightConnector1">
            <a:avLst/>
          </a:prstGeom>
          <a:noFill/>
          <a:ln w="38100" cap="flat" cmpd="sng">
            <a:solidFill>
              <a:schemeClr val="dk2"/>
            </a:solidFill>
            <a:prstDash val="solid"/>
            <a:round/>
            <a:headEnd type="none" w="med" len="med"/>
            <a:tailEnd type="triangle" w="med" len="med"/>
          </a:ln>
        </p:spPr>
      </p:cxnSp>
      <p:cxnSp>
        <p:nvCxnSpPr>
          <p:cNvPr id="116" name="Google Shape;116;p17"/>
          <p:cNvCxnSpPr/>
          <p:nvPr/>
        </p:nvCxnSpPr>
        <p:spPr>
          <a:xfrm flipH="1">
            <a:off x="4508525" y="3030417"/>
            <a:ext cx="760200" cy="1119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Common Causes</a:t>
            </a:r>
            <a:endParaRPr/>
          </a:p>
        </p:txBody>
      </p:sp>
      <p:pic>
        <p:nvPicPr>
          <p:cNvPr id="122" name="Google Shape;122;p18"/>
          <p:cNvPicPr preferRelativeResize="0"/>
          <p:nvPr/>
        </p:nvPicPr>
        <p:blipFill>
          <a:blip r:embed="rId3">
            <a:alphaModFix/>
          </a:blip>
          <a:stretch>
            <a:fillRect/>
          </a:stretch>
        </p:blipFill>
        <p:spPr>
          <a:xfrm>
            <a:off x="2550600" y="1088252"/>
            <a:ext cx="3699100" cy="3699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Consequences</a:t>
            </a:r>
            <a:endParaRPr/>
          </a:p>
        </p:txBody>
      </p:sp>
      <p:sp>
        <p:nvSpPr>
          <p:cNvPr id="128" name="Google Shape;128;p19"/>
          <p:cNvSpPr txBox="1">
            <a:spLocks noGrp="1"/>
          </p:cNvSpPr>
          <p:nvPr>
            <p:ph type="body" idx="1"/>
          </p:nvPr>
        </p:nvSpPr>
        <p:spPr>
          <a:xfrm>
            <a:off x="311700" y="1447525"/>
            <a:ext cx="3102000" cy="18690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200" i="1">
                <a:solidFill>
                  <a:srgbClr val="000000"/>
                </a:solidFill>
                <a:latin typeface="Calibri"/>
                <a:ea typeface="Calibri"/>
                <a:cs typeface="Calibri"/>
                <a:sym typeface="Calibri"/>
              </a:rPr>
              <a:t>Workplace injuries among healthcare workers cost </a:t>
            </a:r>
            <a:r>
              <a:rPr lang="en" sz="2200" b="1" i="1">
                <a:solidFill>
                  <a:srgbClr val="000000"/>
                </a:solidFill>
                <a:latin typeface="Calibri"/>
                <a:ea typeface="Calibri"/>
                <a:cs typeface="Calibri"/>
                <a:sym typeface="Calibri"/>
              </a:rPr>
              <a:t>$13.1 billion </a:t>
            </a:r>
            <a:r>
              <a:rPr lang="en" sz="2200" i="1">
                <a:solidFill>
                  <a:srgbClr val="000000"/>
                </a:solidFill>
                <a:latin typeface="Calibri"/>
                <a:ea typeface="Calibri"/>
                <a:cs typeface="Calibri"/>
                <a:sym typeface="Calibri"/>
              </a:rPr>
              <a:t>and accounted for             </a:t>
            </a:r>
            <a:r>
              <a:rPr lang="en" sz="2200" b="1" i="1">
                <a:solidFill>
                  <a:srgbClr val="000000"/>
                </a:solidFill>
                <a:latin typeface="Calibri"/>
                <a:ea typeface="Calibri"/>
                <a:cs typeface="Calibri"/>
                <a:sym typeface="Calibri"/>
              </a:rPr>
              <a:t>2 million lost work days</a:t>
            </a:r>
            <a:endParaRPr sz="2200" b="1" i="1">
              <a:solidFill>
                <a:srgbClr val="242424"/>
              </a:solidFill>
              <a:highlight>
                <a:schemeClr val="lt1"/>
              </a:highlight>
              <a:latin typeface="Calibri"/>
              <a:ea typeface="Calibri"/>
              <a:cs typeface="Calibri"/>
              <a:sym typeface="Calibri"/>
            </a:endParaRPr>
          </a:p>
          <a:p>
            <a:pPr marL="0" lvl="0" indent="0" algn="ctr" rtl="0">
              <a:spcBef>
                <a:spcPts val="0"/>
              </a:spcBef>
              <a:spcAft>
                <a:spcPts val="1600"/>
              </a:spcAft>
              <a:buNone/>
            </a:pPr>
            <a:endParaRPr/>
          </a:p>
        </p:txBody>
      </p:sp>
      <p:grpSp>
        <p:nvGrpSpPr>
          <p:cNvPr id="129" name="Google Shape;129;p19"/>
          <p:cNvGrpSpPr/>
          <p:nvPr/>
        </p:nvGrpSpPr>
        <p:grpSpPr>
          <a:xfrm>
            <a:off x="4001425" y="728425"/>
            <a:ext cx="4954635" cy="3083100"/>
            <a:chOff x="4001425" y="728425"/>
            <a:chExt cx="4954635" cy="3083100"/>
          </a:xfrm>
        </p:grpSpPr>
        <p:sp>
          <p:nvSpPr>
            <p:cNvPr id="130" name="Google Shape;130;p19"/>
            <p:cNvSpPr/>
            <p:nvPr/>
          </p:nvSpPr>
          <p:spPr>
            <a:xfrm>
              <a:off x="4001425" y="728425"/>
              <a:ext cx="3083100" cy="3083100"/>
            </a:xfrm>
            <a:prstGeom prst="ellipse">
              <a:avLst/>
            </a:prstGeom>
            <a:solidFill>
              <a:srgbClr val="9C254D">
                <a:alpha val="32080"/>
              </a:srgbClr>
            </a:solidFill>
            <a:ln>
              <a:noFill/>
            </a:ln>
          </p:spPr>
          <p:txBody>
            <a:bodyPr spcFirstLastPara="1" wrap="square" lIns="109150" tIns="109150" rIns="109150" bIns="109150" anchor="ctr" anchorCtr="0">
              <a:noAutofit/>
            </a:bodyPr>
            <a:lstStyle/>
            <a:p>
              <a:pPr marL="0" lvl="0" indent="0" algn="ctr" rtl="0">
                <a:spcBef>
                  <a:spcPts val="0"/>
                </a:spcBef>
                <a:spcAft>
                  <a:spcPts val="0"/>
                </a:spcAft>
                <a:buNone/>
              </a:pPr>
              <a:endParaRPr sz="1671">
                <a:latin typeface="Roboto"/>
                <a:ea typeface="Roboto"/>
                <a:cs typeface="Roboto"/>
                <a:sym typeface="Roboto"/>
              </a:endParaRPr>
            </a:p>
          </p:txBody>
        </p:sp>
        <p:sp>
          <p:nvSpPr>
            <p:cNvPr id="131" name="Google Shape;131;p19"/>
            <p:cNvSpPr/>
            <p:nvPr/>
          </p:nvSpPr>
          <p:spPr>
            <a:xfrm>
              <a:off x="5872960" y="728425"/>
              <a:ext cx="3083100" cy="3083100"/>
            </a:xfrm>
            <a:prstGeom prst="ellipse">
              <a:avLst/>
            </a:prstGeom>
            <a:solidFill>
              <a:srgbClr val="9C254D">
                <a:alpha val="32080"/>
              </a:srgbClr>
            </a:solidFill>
            <a:ln>
              <a:noFill/>
            </a:ln>
          </p:spPr>
          <p:txBody>
            <a:bodyPr spcFirstLastPara="1" wrap="square" lIns="109150" tIns="109150" rIns="109150" bIns="109150" anchor="ctr" anchorCtr="0">
              <a:noAutofit/>
            </a:bodyPr>
            <a:lstStyle/>
            <a:p>
              <a:pPr marL="0" lvl="0" indent="0" algn="ctr" rtl="0">
                <a:spcBef>
                  <a:spcPts val="0"/>
                </a:spcBef>
                <a:spcAft>
                  <a:spcPts val="0"/>
                </a:spcAft>
                <a:buNone/>
              </a:pPr>
              <a:endParaRPr sz="1671">
                <a:latin typeface="Roboto"/>
                <a:ea typeface="Roboto"/>
                <a:cs typeface="Roboto"/>
                <a:sym typeface="Roboto"/>
              </a:endParaRPr>
            </a:p>
          </p:txBody>
        </p:sp>
      </p:grpSp>
      <p:sp>
        <p:nvSpPr>
          <p:cNvPr id="132" name="Google Shape;132;p19"/>
          <p:cNvSpPr txBox="1"/>
          <p:nvPr/>
        </p:nvSpPr>
        <p:spPr>
          <a:xfrm>
            <a:off x="5820465" y="1956625"/>
            <a:ext cx="1309200" cy="54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dk2"/>
                </a:solidFill>
                <a:latin typeface="Comic Sans MS"/>
                <a:ea typeface="Comic Sans MS"/>
                <a:cs typeface="Comic Sans MS"/>
                <a:sym typeface="Comic Sans MS"/>
              </a:rPr>
              <a:t>Workplace Injury</a:t>
            </a:r>
            <a:endParaRPr sz="1700">
              <a:solidFill>
                <a:schemeClr val="dk2"/>
              </a:solidFill>
              <a:latin typeface="Comic Sans MS"/>
              <a:ea typeface="Comic Sans MS"/>
              <a:cs typeface="Comic Sans MS"/>
              <a:sym typeface="Comic Sans MS"/>
            </a:endParaRPr>
          </a:p>
        </p:txBody>
      </p:sp>
      <p:sp>
        <p:nvSpPr>
          <p:cNvPr id="133" name="Google Shape;133;p19"/>
          <p:cNvSpPr txBox="1"/>
          <p:nvPr/>
        </p:nvSpPr>
        <p:spPr>
          <a:xfrm>
            <a:off x="3938055" y="1447525"/>
            <a:ext cx="2002500" cy="1323600"/>
          </a:xfrm>
          <a:prstGeom prst="rect">
            <a:avLst/>
          </a:prstGeom>
          <a:noFill/>
          <a:ln>
            <a:noFill/>
          </a:ln>
        </p:spPr>
        <p:txBody>
          <a:bodyPr spcFirstLastPara="1" wrap="square" lIns="91425" tIns="91425" rIns="91425" bIns="91425" anchor="t" anchorCtr="0">
            <a:noAutofit/>
          </a:bodyPr>
          <a:lstStyle/>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Pain</a:t>
            </a:r>
            <a:endParaRPr sz="1200">
              <a:solidFill>
                <a:schemeClr val="dk2"/>
              </a:solidFill>
              <a:latin typeface="Roboto"/>
              <a:ea typeface="Roboto"/>
              <a:cs typeface="Roboto"/>
              <a:sym typeface="Roboto"/>
            </a:endParaRPr>
          </a:p>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Lost income</a:t>
            </a:r>
            <a:endParaRPr sz="1200">
              <a:solidFill>
                <a:schemeClr val="dk2"/>
              </a:solidFill>
              <a:latin typeface="Roboto"/>
              <a:ea typeface="Roboto"/>
              <a:cs typeface="Roboto"/>
              <a:sym typeface="Roboto"/>
            </a:endParaRPr>
          </a:p>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Treatments</a:t>
            </a:r>
            <a:endParaRPr sz="1200">
              <a:solidFill>
                <a:schemeClr val="dk2"/>
              </a:solidFill>
              <a:latin typeface="Roboto"/>
              <a:ea typeface="Roboto"/>
              <a:cs typeface="Roboto"/>
              <a:sym typeface="Roboto"/>
            </a:endParaRPr>
          </a:p>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Surgery</a:t>
            </a:r>
            <a:endParaRPr sz="1200">
              <a:solidFill>
                <a:schemeClr val="dk2"/>
              </a:solidFill>
              <a:latin typeface="Roboto"/>
              <a:ea typeface="Roboto"/>
              <a:cs typeface="Roboto"/>
              <a:sym typeface="Roboto"/>
            </a:endParaRPr>
          </a:p>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Missed work days</a:t>
            </a:r>
            <a:endParaRPr sz="1200">
              <a:solidFill>
                <a:schemeClr val="dk2"/>
              </a:solidFill>
              <a:latin typeface="Roboto"/>
              <a:ea typeface="Roboto"/>
              <a:cs typeface="Roboto"/>
              <a:sym typeface="Roboto"/>
            </a:endParaRPr>
          </a:p>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Missed life events</a:t>
            </a:r>
            <a:endParaRPr sz="1200">
              <a:solidFill>
                <a:schemeClr val="dk2"/>
              </a:solidFill>
              <a:latin typeface="Roboto"/>
              <a:ea typeface="Roboto"/>
              <a:cs typeface="Roboto"/>
              <a:sym typeface="Roboto"/>
            </a:endParaRPr>
          </a:p>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Stress</a:t>
            </a:r>
            <a:endParaRPr sz="1200">
              <a:solidFill>
                <a:schemeClr val="dk2"/>
              </a:solidFill>
              <a:latin typeface="Roboto"/>
              <a:ea typeface="Roboto"/>
              <a:cs typeface="Roboto"/>
              <a:sym typeface="Roboto"/>
            </a:endParaRPr>
          </a:p>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Early career exit</a:t>
            </a:r>
            <a:endParaRPr sz="1200">
              <a:solidFill>
                <a:schemeClr val="dk2"/>
              </a:solidFill>
              <a:latin typeface="Roboto"/>
              <a:ea typeface="Roboto"/>
              <a:cs typeface="Roboto"/>
              <a:sym typeface="Roboto"/>
            </a:endParaRPr>
          </a:p>
        </p:txBody>
      </p:sp>
      <p:sp>
        <p:nvSpPr>
          <p:cNvPr id="134" name="Google Shape;134;p19"/>
          <p:cNvSpPr txBox="1"/>
          <p:nvPr/>
        </p:nvSpPr>
        <p:spPr>
          <a:xfrm>
            <a:off x="4771500" y="1017800"/>
            <a:ext cx="1465200" cy="21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Individual</a:t>
            </a:r>
            <a:endParaRPr sz="1800">
              <a:solidFill>
                <a:schemeClr val="dk2"/>
              </a:solidFill>
              <a:latin typeface="Roboto"/>
              <a:ea typeface="Roboto"/>
              <a:cs typeface="Roboto"/>
              <a:sym typeface="Roboto"/>
            </a:endParaRPr>
          </a:p>
        </p:txBody>
      </p:sp>
      <p:sp>
        <p:nvSpPr>
          <p:cNvPr id="135" name="Google Shape;135;p19"/>
          <p:cNvSpPr txBox="1"/>
          <p:nvPr/>
        </p:nvSpPr>
        <p:spPr>
          <a:xfrm>
            <a:off x="7022864" y="1014336"/>
            <a:ext cx="1465200" cy="21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Roboto"/>
                <a:ea typeface="Roboto"/>
                <a:cs typeface="Roboto"/>
                <a:sym typeface="Roboto"/>
              </a:rPr>
              <a:t>Department</a:t>
            </a:r>
            <a:endParaRPr sz="1800">
              <a:solidFill>
                <a:schemeClr val="dk2"/>
              </a:solidFill>
              <a:latin typeface="Roboto"/>
              <a:ea typeface="Roboto"/>
              <a:cs typeface="Roboto"/>
              <a:sym typeface="Roboto"/>
            </a:endParaRPr>
          </a:p>
        </p:txBody>
      </p:sp>
      <p:sp>
        <p:nvSpPr>
          <p:cNvPr id="136" name="Google Shape;136;p19"/>
          <p:cNvSpPr txBox="1"/>
          <p:nvPr/>
        </p:nvSpPr>
        <p:spPr>
          <a:xfrm>
            <a:off x="6871991" y="1443134"/>
            <a:ext cx="2085600" cy="1323600"/>
          </a:xfrm>
          <a:prstGeom prst="rect">
            <a:avLst/>
          </a:prstGeom>
          <a:noFill/>
          <a:ln>
            <a:noFill/>
          </a:ln>
        </p:spPr>
        <p:txBody>
          <a:bodyPr spcFirstLastPara="1" wrap="square" lIns="91425" tIns="91425" rIns="91425" bIns="91425" anchor="t" anchorCtr="0">
            <a:noAutofit/>
          </a:bodyPr>
          <a:lstStyle/>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Decrease morale</a:t>
            </a:r>
            <a:endParaRPr sz="1200">
              <a:solidFill>
                <a:schemeClr val="dk2"/>
              </a:solidFill>
              <a:latin typeface="Roboto"/>
              <a:ea typeface="Roboto"/>
              <a:cs typeface="Roboto"/>
              <a:sym typeface="Roboto"/>
            </a:endParaRPr>
          </a:p>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Decrease staff satisfaction</a:t>
            </a:r>
            <a:endParaRPr sz="1200">
              <a:solidFill>
                <a:schemeClr val="dk2"/>
              </a:solidFill>
              <a:latin typeface="Roboto"/>
              <a:ea typeface="Roboto"/>
              <a:cs typeface="Roboto"/>
              <a:sym typeface="Roboto"/>
            </a:endParaRPr>
          </a:p>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Decrease retention</a:t>
            </a:r>
            <a:endParaRPr sz="1200">
              <a:solidFill>
                <a:schemeClr val="dk2"/>
              </a:solidFill>
              <a:latin typeface="Roboto"/>
              <a:ea typeface="Roboto"/>
              <a:cs typeface="Roboto"/>
              <a:sym typeface="Roboto"/>
            </a:endParaRPr>
          </a:p>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Increase team stress</a:t>
            </a:r>
            <a:endParaRPr sz="1200">
              <a:solidFill>
                <a:schemeClr val="dk2"/>
              </a:solidFill>
              <a:latin typeface="Roboto"/>
              <a:ea typeface="Roboto"/>
              <a:cs typeface="Roboto"/>
              <a:sym typeface="Roboto"/>
            </a:endParaRPr>
          </a:p>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Increase team risk of injury</a:t>
            </a:r>
            <a:endParaRPr sz="1200">
              <a:solidFill>
                <a:schemeClr val="dk2"/>
              </a:solidFill>
              <a:latin typeface="Roboto"/>
              <a:ea typeface="Roboto"/>
              <a:cs typeface="Roboto"/>
              <a:sym typeface="Roboto"/>
            </a:endParaRPr>
          </a:p>
          <a:p>
            <a:pPr marL="457200" lvl="0" indent="-1905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Costly</a:t>
            </a:r>
            <a:endParaRPr sz="1200">
              <a:solidFill>
                <a:schemeClr val="dk2"/>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Can You Do About It?</a:t>
            </a:r>
            <a:endParaRPr/>
          </a:p>
        </p:txBody>
      </p:sp>
      <p:sp>
        <p:nvSpPr>
          <p:cNvPr id="142" name="Google Shape;142;p20"/>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242424"/>
              </a:buClr>
              <a:buSzPts val="2200"/>
              <a:buFont typeface="Calibri"/>
              <a:buChar char="●"/>
            </a:pPr>
            <a:r>
              <a:rPr lang="en" sz="2200">
                <a:solidFill>
                  <a:srgbClr val="242424"/>
                </a:solidFill>
                <a:highlight>
                  <a:schemeClr val="lt1"/>
                </a:highlight>
                <a:latin typeface="Calibri"/>
                <a:ea typeface="Calibri"/>
                <a:cs typeface="Calibri"/>
                <a:sym typeface="Calibri"/>
              </a:rPr>
              <a:t>Proactive Approach</a:t>
            </a:r>
            <a:endParaRPr sz="2200">
              <a:solidFill>
                <a:srgbClr val="242424"/>
              </a:solidFill>
              <a:highlight>
                <a:schemeClr val="lt1"/>
              </a:highlight>
              <a:latin typeface="Calibri"/>
              <a:ea typeface="Calibri"/>
              <a:cs typeface="Calibri"/>
              <a:sym typeface="Calibri"/>
            </a:endParaRPr>
          </a:p>
          <a:p>
            <a:pPr marL="457200" lvl="0" indent="-368300" algn="l" rtl="0">
              <a:spcBef>
                <a:spcPts val="800"/>
              </a:spcBef>
              <a:spcAft>
                <a:spcPts val="0"/>
              </a:spcAft>
              <a:buClr>
                <a:srgbClr val="242424"/>
              </a:buClr>
              <a:buSzPts val="2200"/>
              <a:buFont typeface="Calibri"/>
              <a:buChar char="●"/>
            </a:pPr>
            <a:r>
              <a:rPr lang="en" sz="2200">
                <a:solidFill>
                  <a:srgbClr val="242424"/>
                </a:solidFill>
                <a:highlight>
                  <a:schemeClr val="lt1"/>
                </a:highlight>
                <a:latin typeface="Calibri"/>
                <a:ea typeface="Calibri"/>
                <a:cs typeface="Calibri"/>
                <a:sym typeface="Calibri"/>
              </a:rPr>
              <a:t>Culture of Safety</a:t>
            </a:r>
            <a:endParaRPr sz="2200">
              <a:solidFill>
                <a:srgbClr val="242424"/>
              </a:solidFill>
              <a:highlight>
                <a:schemeClr val="lt1"/>
              </a:highlight>
              <a:latin typeface="Calibri"/>
              <a:ea typeface="Calibri"/>
              <a:cs typeface="Calibri"/>
              <a:sym typeface="Calibri"/>
            </a:endParaRPr>
          </a:p>
          <a:p>
            <a:pPr marL="457200" lvl="0" indent="-368300" algn="l" rtl="0">
              <a:spcBef>
                <a:spcPts val="800"/>
              </a:spcBef>
              <a:spcAft>
                <a:spcPts val="0"/>
              </a:spcAft>
              <a:buClr>
                <a:srgbClr val="242424"/>
              </a:buClr>
              <a:buSzPts val="2200"/>
              <a:buFont typeface="Calibri"/>
              <a:buChar char="●"/>
            </a:pPr>
            <a:r>
              <a:rPr lang="en" sz="2200">
                <a:solidFill>
                  <a:srgbClr val="242424"/>
                </a:solidFill>
                <a:highlight>
                  <a:schemeClr val="lt1"/>
                </a:highlight>
                <a:latin typeface="Calibri"/>
                <a:ea typeface="Calibri"/>
                <a:cs typeface="Calibri"/>
                <a:sym typeface="Calibri"/>
              </a:rPr>
              <a:t>Equipment and Devices</a:t>
            </a:r>
            <a:endParaRPr sz="2200">
              <a:solidFill>
                <a:srgbClr val="242424"/>
              </a:solidFill>
              <a:highlight>
                <a:schemeClr val="lt1"/>
              </a:highlight>
              <a:latin typeface="Calibri"/>
              <a:ea typeface="Calibri"/>
              <a:cs typeface="Calibri"/>
              <a:sym typeface="Calibri"/>
            </a:endParaRPr>
          </a:p>
          <a:p>
            <a:pPr marL="457200" lvl="0" indent="-368300" algn="l" rtl="0">
              <a:spcBef>
                <a:spcPts val="800"/>
              </a:spcBef>
              <a:spcAft>
                <a:spcPts val="0"/>
              </a:spcAft>
              <a:buClr>
                <a:srgbClr val="242424"/>
              </a:buClr>
              <a:buSzPts val="2200"/>
              <a:buFont typeface="Calibri"/>
              <a:buChar char="●"/>
            </a:pPr>
            <a:r>
              <a:rPr lang="en" sz="2200">
                <a:solidFill>
                  <a:srgbClr val="242424"/>
                </a:solidFill>
                <a:highlight>
                  <a:schemeClr val="lt1"/>
                </a:highlight>
                <a:latin typeface="Calibri"/>
                <a:ea typeface="Calibri"/>
                <a:cs typeface="Calibri"/>
                <a:sym typeface="Calibri"/>
              </a:rPr>
              <a:t>Guidelines</a:t>
            </a:r>
            <a:endParaRPr sz="2200">
              <a:solidFill>
                <a:srgbClr val="242424"/>
              </a:solidFill>
              <a:highlight>
                <a:schemeClr val="lt1"/>
              </a:highlight>
              <a:latin typeface="Calibri"/>
              <a:ea typeface="Calibri"/>
              <a:cs typeface="Calibri"/>
              <a:sym typeface="Calibri"/>
            </a:endParaRPr>
          </a:p>
          <a:p>
            <a:pPr marL="0" lvl="0" indent="0" algn="ctr" rtl="0">
              <a:spcBef>
                <a:spcPts val="800"/>
              </a:spcBef>
              <a:spcAft>
                <a:spcPts val="0"/>
              </a:spcAft>
              <a:buNone/>
            </a:pPr>
            <a:r>
              <a:rPr lang="en" sz="3000" b="1" i="1">
                <a:solidFill>
                  <a:srgbClr val="1C4587"/>
                </a:solidFill>
                <a:highlight>
                  <a:schemeClr val="lt1"/>
                </a:highlight>
                <a:latin typeface="Calibri"/>
                <a:ea typeface="Calibri"/>
                <a:cs typeface="Calibri"/>
                <a:sym typeface="Calibri"/>
              </a:rPr>
              <a:t>You can control your Body Mechanics</a:t>
            </a:r>
            <a:endParaRPr sz="3000" b="1" i="1">
              <a:solidFill>
                <a:srgbClr val="1C4587"/>
              </a:solidFill>
              <a:highlight>
                <a:schemeClr val="lt1"/>
              </a:highlight>
              <a:latin typeface="Calibri"/>
              <a:ea typeface="Calibri"/>
              <a:cs typeface="Calibri"/>
              <a:sym typeface="Calibri"/>
            </a:endParaRPr>
          </a:p>
          <a:p>
            <a:pPr marL="0" lvl="0" indent="0" algn="l" rtl="0">
              <a:spcBef>
                <a:spcPts val="800"/>
              </a:spcBef>
              <a:spcAft>
                <a:spcPts val="16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Intro to Body Mechanics</a:t>
            </a:r>
            <a:endParaRPr/>
          </a:p>
        </p:txBody>
      </p:sp>
      <p:pic>
        <p:nvPicPr>
          <p:cNvPr id="148" name="Google Shape;148;p21"/>
          <p:cNvPicPr preferRelativeResize="0"/>
          <p:nvPr/>
        </p:nvPicPr>
        <p:blipFill rotWithShape="1">
          <a:blip r:embed="rId3">
            <a:alphaModFix/>
          </a:blip>
          <a:srcRect/>
          <a:stretch/>
        </p:blipFill>
        <p:spPr>
          <a:xfrm>
            <a:off x="4272703" y="1003148"/>
            <a:ext cx="4871296" cy="4090800"/>
          </a:xfrm>
          <a:prstGeom prst="rect">
            <a:avLst/>
          </a:prstGeom>
          <a:noFill/>
          <a:ln>
            <a:noFill/>
          </a:ln>
        </p:spPr>
      </p:pic>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2036</Words>
  <Application>Microsoft Office PowerPoint</Application>
  <PresentationFormat>On-screen Show (16:9)</PresentationFormat>
  <Paragraphs>189</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Black Han Sans</vt:lpstr>
      <vt:lpstr>Patua One</vt:lpstr>
      <vt:lpstr>Calibri</vt:lpstr>
      <vt:lpstr>Arial</vt:lpstr>
      <vt:lpstr>Roboto</vt:lpstr>
      <vt:lpstr>Comic Sans MS</vt:lpstr>
      <vt:lpstr>Geometric</vt:lpstr>
      <vt:lpstr>Body Mechanics to Reduce Physical Stress</vt:lpstr>
      <vt:lpstr>Disclaimer</vt:lpstr>
      <vt:lpstr>Objectives</vt:lpstr>
      <vt:lpstr>Sound Familiar?</vt:lpstr>
      <vt:lpstr>Healthcare Worker Injury</vt:lpstr>
      <vt:lpstr>Common Causes</vt:lpstr>
      <vt:lpstr>Consequences</vt:lpstr>
      <vt:lpstr>What Can You Do About It?</vt:lpstr>
      <vt:lpstr>Intro to Body Mechanics</vt:lpstr>
      <vt:lpstr>Objectives</vt:lpstr>
      <vt:lpstr>Common Challenges</vt:lpstr>
      <vt:lpstr>Rules of Biomechanics</vt:lpstr>
      <vt:lpstr>Rules of Biomechanics</vt:lpstr>
      <vt:lpstr>Rules of Biomechanics</vt:lpstr>
      <vt:lpstr>Rules of Biomechanics</vt:lpstr>
      <vt:lpstr>Rules of Biomechanics</vt:lpstr>
      <vt:lpstr>Rules of Biomechanics</vt:lpstr>
      <vt:lpstr>Task 1: Pushing and Pulling</vt:lpstr>
      <vt:lpstr>Task 2: Lifting, Reaching, Carrying</vt:lpstr>
      <vt:lpstr>Task 2: Lifting, Reaching, Carrying</vt:lpstr>
      <vt:lpstr>Five Exercises to Get You Started</vt:lpstr>
      <vt:lpstr>Available Resources</vt:lpstr>
      <vt:lpstr>Conclusion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Leah Goldberg</dc:creator>
  <cp:lastModifiedBy>Leah Goldberg</cp:lastModifiedBy>
  <cp:revision>1</cp:revision>
  <dcterms:modified xsi:type="dcterms:W3CDTF">2025-10-04T17:47:18Z</dcterms:modified>
</cp:coreProperties>
</file>